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1.xml" ContentType="application/vnd.openxmlformats-officedocument.theme+xml"/>
  <Override PartName="/ppt/slideMasters/slideMaster2.xml" ContentType="application/vnd.openxmlformats-officedocument.presentationml.slideMaster+xml"/>
  <Override PartName="/ppt/slideLayouts/slideLayout10.xml" ContentType="application/vnd.openxmlformats-officedocument.presentationml.slideLayout+xml"/>
  <Override PartName="/ppt/theme/theme2.xml" ContentType="application/vnd.openxmlformats-officedocument.theme+xml"/>
  <Override PartName="/ppt/notesMasters/notesMaster1.xml" ContentType="application/vnd.openxmlformats-officedocument.presentationml.notesMaster+xml"/>
  <Override PartName="/ppt/theme/theme3.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aveSubsetFonts="1" strictFirstAndLastChars="0">
  <p:sldMasterIdLst>
    <p:sldMasterId id="2147483648" r:id="rId1"/>
    <p:sldMasterId id="2147483649" r:id="rId2"/>
  </p:sldMasterIdLst>
  <p:notesMasterIdLst>
    <p:notesMasterId r:id="rId3"/>
  </p:notesMasterIdLst>
  <p:sldIdLst>
    <p:sldId id="257" r:id="rId4"/>
    <p:sldId id="258" r:id="rId5"/>
    <p:sldId id="260" r:id="rId6"/>
    <p:sldId id="262" r:id="rId7"/>
    <p:sldId id="263" r:id="rId8"/>
    <p:sldId id="265" r:id="rId9"/>
    <p:sldId id="266" r:id="rId10"/>
  </p:sldIdLst>
  <p:sldSz type="screen16x9" cy="5143500" cx="9144000"/>
  <p:notesSz cx="6858000" cy="9144000"/>
  <p:embeddedFontLst>
    <p:embeddedFont>
      <p:font typeface="Calibri" panose="020F0502020204030204" pitchFamily="34" charset="0"/>
      <p:regular r:id="rId11"/>
      <p:bold r:id="rId12"/>
      <p:italic r:id="rId13"/>
      <p:boldItalic r:id="rId14"/>
    </p:embeddedFont>
    <p:embeddedFont>
      <p:font typeface="Fira Sans Extra Condensed Medium" panose="020B0604020202020204" charset="0"/>
      <p:regular r:id="rId15"/>
      <p:bold r:id="rId16"/>
      <p:italic r:id="rId17"/>
      <p:boldItalic r:id="rId18"/>
    </p:embeddedFont>
    <p:embeddedFont>
      <p:font typeface="IM Fell English" panose="020B0604020202020204" charset="0"/>
      <p:regular r:id="rId19"/>
      <p:italic r:id="rId20"/>
    </p:embeddedFont>
    <p:embeddedFont>
      <p:font typeface="Open Sans" panose="020B0606030504020204" pitchFamily="34" charset="0"/>
      <p:regular r:id="rId21"/>
      <p:bold r:id="rId22"/>
      <p:italic r:id="rId23"/>
      <p:boldItalic r:id="rId24"/>
    </p:embeddedFont>
    <p:embeddedFont>
      <p:font typeface="Proxima Nova" panose="020B0604020202020204" charset="0"/>
      <p:regular r:id="rId25"/>
      <p:bold r:id="rId26"/>
      <p:italic r:id="rId27"/>
      <p:boldItalic r:id="rId28"/>
    </p:embeddedFont>
    <p:embeddedFont>
      <p:font typeface="Proxima Nova Semibold" panose="020B0604020202020204" charset="0"/>
      <p:regular r:id="rId29"/>
      <p:bold r:id="rId30"/>
      <p:boldItalic r:id="rId31"/>
    </p:embeddedFont>
    <p:embeddedFont>
      <p:font typeface="Roboto Condensed Light" panose="02000000000000000000" pitchFamily="2" charset="0"/>
      <p:regular r:id="rId32"/>
      <p:italic r:id="rId33"/>
    </p:embeddedFont>
  </p:embeddedFontLst>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a:tblStyle styleId="{6C07CF37-6EDB-42FE-8A75-506DF7D1CF8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p="http://schemas.openxmlformats.org/presentationml/2006/main" xmlns:r="http://schemas.openxmlformats.org/officeDocument/2006/relationships" xmlns:a="http://schemas.openxmlformats.org/drawingml/2006/main">
  <p:normalViewPr>
    <p:restoredLeft sz="15620"/>
    <p:restoredTop sz="94660"/>
  </p:normalViewPr>
  <p:slideViewPr>
    <p:cSldViewPr snapToGrid="0">
      <p:cViewPr varScale="1">
        <p:scale>
          <a:sx n="88" d="100"/>
          <a:sy n="88" d="100"/>
        </p:scale>
        <p:origin x="186"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font" Target="fonts/font1.fntdata"/><Relationship Id="rId12" Type="http://schemas.openxmlformats.org/officeDocument/2006/relationships/font" Target="fonts/font2.fntdata"/><Relationship Id="rId13" Type="http://schemas.openxmlformats.org/officeDocument/2006/relationships/font" Target="fonts/font3.fntdata"/><Relationship Id="rId14" Type="http://schemas.openxmlformats.org/officeDocument/2006/relationships/font" Target="fonts/font4.fntdata"/><Relationship Id="rId15" Type="http://schemas.openxmlformats.org/officeDocument/2006/relationships/font" Target="fonts/font5.fntdata"/><Relationship Id="rId16" Type="http://schemas.openxmlformats.org/officeDocument/2006/relationships/font" Target="fonts/font6.fntdata"/><Relationship Id="rId17" Type="http://schemas.openxmlformats.org/officeDocument/2006/relationships/font" Target="fonts/font7.fntdata"/><Relationship Id="rId18" Type="http://schemas.openxmlformats.org/officeDocument/2006/relationships/font" Target="fonts/font8.fntdata"/><Relationship Id="rId19" Type="http://schemas.openxmlformats.org/officeDocument/2006/relationships/font" Target="fonts/font9.fntdata"/><Relationship Id="rId20" Type="http://schemas.openxmlformats.org/officeDocument/2006/relationships/font" Target="fonts/font10.fntdata"/><Relationship Id="rId21" Type="http://schemas.openxmlformats.org/officeDocument/2006/relationships/font" Target="fonts/font11.fntdata"/><Relationship Id="rId22" Type="http://schemas.openxmlformats.org/officeDocument/2006/relationships/font" Target="fonts/font12.fntdata"/><Relationship Id="rId23" Type="http://schemas.openxmlformats.org/officeDocument/2006/relationships/font" Target="fonts/font13.fntdata"/><Relationship Id="rId24" Type="http://schemas.openxmlformats.org/officeDocument/2006/relationships/font" Target="fonts/font14.fntdata"/><Relationship Id="rId25" Type="http://schemas.openxmlformats.org/officeDocument/2006/relationships/font" Target="fonts/font15.fntdata"/><Relationship Id="rId26" Type="http://schemas.openxmlformats.org/officeDocument/2006/relationships/font" Target="fonts/font16.fntdata"/><Relationship Id="rId27" Type="http://schemas.openxmlformats.org/officeDocument/2006/relationships/font" Target="fonts/font17.fntdata"/><Relationship Id="rId28" Type="http://schemas.openxmlformats.org/officeDocument/2006/relationships/font" Target="fonts/font18.fntdata"/><Relationship Id="rId29" Type="http://schemas.openxmlformats.org/officeDocument/2006/relationships/font" Target="fonts/font19.fntdata"/><Relationship Id="rId30" Type="http://schemas.openxmlformats.org/officeDocument/2006/relationships/font" Target="fonts/font20.fntdata"/><Relationship Id="rId31" Type="http://schemas.openxmlformats.org/officeDocument/2006/relationships/font" Target="fonts/font21.fntdata"/><Relationship Id="rId32" Type="http://schemas.openxmlformats.org/officeDocument/2006/relationships/font" Target="fonts/font22.fntdata"/><Relationship Id="rId33" Type="http://schemas.openxmlformats.org/officeDocument/2006/relationships/font" Target="fonts/font23.fntdata"/><Relationship Id="rId34" Type="http://schemas.openxmlformats.org/officeDocument/2006/relationships/tableStyles" Target="tableStyles.xml"/><Relationship Id="rId35" Type="http://schemas.openxmlformats.org/officeDocument/2006/relationships/presProps" Target="presProps.xml"/><Relationship Id="rId36" Type="http://schemas.openxmlformats.org/officeDocument/2006/relationships/viewProps" Target="viewProps.xml"/><Relationship Id="rId37" Type="http://schemas.openxmlformats.org/officeDocument/2006/relationships/theme" Target="theme/theme1.xml"/></Relationships>
</file>

<file path=ppt/media/image1.png>
</file>

<file path=ppt/media/image10.png>
</file>

<file path=ppt/media/image11.png>
</file>

<file path=ppt/media/image12.png>
</file>

<file path=ppt/media/image13.jpeg>
</file>

<file path=ppt/media/image14.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74" name="Shape 2"/>
        <p:cNvGrpSpPr/>
        <p:nvPr/>
      </p:nvGrpSpPr>
      <p:grpSpPr>
        <a:xfrm>
          <a:off x="0" y="0"/>
          <a:ext cx="0" cy="0"/>
          <a:chOff x="0" y="0"/>
          <a:chExt cx="0" cy="0"/>
        </a:xfrm>
      </p:grpSpPr>
      <p:sp>
        <p:nvSpPr>
          <p:cNvPr id="1048984" name="Google Shape;3;n"/>
          <p:cNvSpPr>
            <a:spLocks noChangeAspect="1" noRot="1" noGrp="1"/>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985" name="Google Shape;4;n"/>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 name="Shape 1501"/>
        <p:cNvGrpSpPr/>
        <p:nvPr/>
      </p:nvGrpSpPr>
      <p:grpSpPr>
        <a:xfrm>
          <a:off x="0" y="0"/>
          <a:ext cx="0" cy="0"/>
          <a:chOff x="0" y="0"/>
          <a:chExt cx="0" cy="0"/>
        </a:xfrm>
      </p:grpSpPr>
      <p:sp>
        <p:nvSpPr>
          <p:cNvPr id="1048627" name="Google Shape;1502;gfb52bbd217_0_189: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28" name="Google Shape;1503;gfb52bbd217_0_189: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 name="Shape 1529"/>
        <p:cNvGrpSpPr/>
        <p:nvPr/>
      </p:nvGrpSpPr>
      <p:grpSpPr>
        <a:xfrm>
          <a:off x="0" y="0"/>
          <a:ext cx="0" cy="0"/>
          <a:chOff x="0" y="0"/>
          <a:chExt cx="0" cy="0"/>
        </a:xfrm>
      </p:grpSpPr>
      <p:sp>
        <p:nvSpPr>
          <p:cNvPr id="1048679" name="Google Shape;1530;gfb864f8b18_0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80" name="Google Shape;1531;gfb864f8b18_0_0: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 name="Shape 1535"/>
        <p:cNvGrpSpPr/>
        <p:nvPr/>
      </p:nvGrpSpPr>
      <p:grpSpPr>
        <a:xfrm>
          <a:off x="0" y="0"/>
          <a:ext cx="0" cy="0"/>
          <a:chOff x="0" y="0"/>
          <a:chExt cx="0" cy="0"/>
        </a:xfrm>
      </p:grpSpPr>
      <p:sp>
        <p:nvSpPr>
          <p:cNvPr id="1048739" name="Google Shape;1536;gfb52bbd217_0_91: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740" name="Google Shape;1537;gfb52bbd217_0_91: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 name="Shape 1576"/>
        <p:cNvGrpSpPr/>
        <p:nvPr/>
      </p:nvGrpSpPr>
      <p:grpSpPr>
        <a:xfrm>
          <a:off x="0" y="0"/>
          <a:ext cx="0" cy="0"/>
          <a:chOff x="0" y="0"/>
          <a:chExt cx="0" cy="0"/>
        </a:xfrm>
      </p:grpSpPr>
      <p:sp>
        <p:nvSpPr>
          <p:cNvPr id="1048789" name="Google Shape;1577;gfb50490a86_0_573: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790" name="Google Shape;1578;gfb50490a86_0_573: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4" name="Shape 1604"/>
        <p:cNvGrpSpPr/>
        <p:nvPr/>
      </p:nvGrpSpPr>
      <p:grpSpPr>
        <a:xfrm>
          <a:off x="0" y="0"/>
          <a:ext cx="0" cy="0"/>
          <a:chOff x="0" y="0"/>
          <a:chExt cx="0" cy="0"/>
        </a:xfrm>
      </p:grpSpPr>
      <p:sp>
        <p:nvSpPr>
          <p:cNvPr id="1048838" name="Google Shape;1605;gcde4a31ab4_0_93: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839" name="Google Shape;1606;gcde4a31ab4_0_93: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 name="Shape 1630"/>
        <p:cNvGrpSpPr/>
        <p:nvPr/>
      </p:nvGrpSpPr>
      <p:grpSpPr>
        <a:xfrm>
          <a:off x="0" y="0"/>
          <a:ext cx="0" cy="0"/>
          <a:chOff x="0" y="0"/>
          <a:chExt cx="0" cy="0"/>
        </a:xfrm>
      </p:grpSpPr>
      <p:sp>
        <p:nvSpPr>
          <p:cNvPr id="1048889" name="Google Shape;1631;gfcae4cbdf2_1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890" name="Google Shape;1632;gfcae4cbdf2_1_0: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 name="Shape 10255"/>
        <p:cNvGrpSpPr/>
        <p:nvPr/>
      </p:nvGrpSpPr>
      <p:grpSpPr>
        <a:xfrm>
          <a:off x="0" y="0"/>
          <a:ext cx="0" cy="0"/>
          <a:chOff x="0" y="0"/>
          <a:chExt cx="0" cy="0"/>
        </a:xfrm>
      </p:grpSpPr>
      <p:sp>
        <p:nvSpPr>
          <p:cNvPr id="1048898" name="Google Shape;10256;gfcae4cbdf2_1_19386: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899" name="Google Shape;10257;gfcae4cbdf2_1_19386: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FF2DB">
            <a:alpha val="69660"/>
          </a:srgbClr>
        </a:solidFill>
        <a:effectLst/>
      </p:bgPr>
    </p:bg>
    <p:spTree>
      <p:nvGrpSpPr>
        <p:cNvPr id="23" name="Shape 8"/>
        <p:cNvGrpSpPr/>
        <p:nvPr/>
      </p:nvGrpSpPr>
      <p:grpSpPr>
        <a:xfrm>
          <a:off x="0" y="0"/>
          <a:ext cx="0" cy="0"/>
          <a:chOff x="0" y="0"/>
          <a:chExt cx="0" cy="0"/>
        </a:xfrm>
      </p:grpSpPr>
      <p:grpSp>
        <p:nvGrpSpPr>
          <p:cNvPr id="24" name="Google Shape;9;p2"/>
          <p:cNvGrpSpPr/>
          <p:nvPr/>
        </p:nvGrpSpPr>
        <p:grpSpPr>
          <a:xfrm>
            <a:off x="11" y="40"/>
            <a:ext cx="9144322" cy="5141390"/>
            <a:chOff x="238550" y="877925"/>
            <a:chExt cx="7138425" cy="4013575"/>
          </a:xfrm>
        </p:grpSpPr>
        <p:sp>
          <p:nvSpPr>
            <p:cNvPr id="1048578" name="Google Shape;10;p2"/>
            <p:cNvSpPr/>
            <p:nvPr/>
          </p:nvSpPr>
          <p:spPr>
            <a:xfrm>
              <a:off x="4950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79" name="Google Shape;11;p2"/>
            <p:cNvSpPr/>
            <p:nvPr/>
          </p:nvSpPr>
          <p:spPr>
            <a:xfrm>
              <a:off x="7499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0" name="Google Shape;12;p2"/>
            <p:cNvSpPr/>
            <p:nvPr/>
          </p:nvSpPr>
          <p:spPr>
            <a:xfrm>
              <a:off x="10048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1" name="Google Shape;13;p2"/>
            <p:cNvSpPr/>
            <p:nvPr/>
          </p:nvSpPr>
          <p:spPr>
            <a:xfrm>
              <a:off x="12598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2" name="Google Shape;14;p2"/>
            <p:cNvSpPr/>
            <p:nvPr/>
          </p:nvSpPr>
          <p:spPr>
            <a:xfrm>
              <a:off x="15147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3" name="Google Shape;15;p2"/>
            <p:cNvSpPr/>
            <p:nvPr/>
          </p:nvSpPr>
          <p:spPr>
            <a:xfrm>
              <a:off x="17696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4" name="Google Shape;16;p2"/>
            <p:cNvSpPr/>
            <p:nvPr/>
          </p:nvSpPr>
          <p:spPr>
            <a:xfrm>
              <a:off x="20243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5" name="Google Shape;17;p2"/>
            <p:cNvSpPr/>
            <p:nvPr/>
          </p:nvSpPr>
          <p:spPr>
            <a:xfrm>
              <a:off x="22792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6" name="Google Shape;18;p2"/>
            <p:cNvSpPr/>
            <p:nvPr/>
          </p:nvSpPr>
          <p:spPr>
            <a:xfrm>
              <a:off x="25341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7" name="Google Shape;19;p2"/>
            <p:cNvSpPr/>
            <p:nvPr/>
          </p:nvSpPr>
          <p:spPr>
            <a:xfrm>
              <a:off x="27890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8" name="Google Shape;20;p2"/>
            <p:cNvSpPr/>
            <p:nvPr/>
          </p:nvSpPr>
          <p:spPr>
            <a:xfrm>
              <a:off x="30440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9" name="Google Shape;21;p2"/>
            <p:cNvSpPr/>
            <p:nvPr/>
          </p:nvSpPr>
          <p:spPr>
            <a:xfrm>
              <a:off x="32989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0" name="Google Shape;22;p2"/>
            <p:cNvSpPr/>
            <p:nvPr/>
          </p:nvSpPr>
          <p:spPr>
            <a:xfrm>
              <a:off x="35538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1" name="Google Shape;23;p2"/>
            <p:cNvSpPr/>
            <p:nvPr/>
          </p:nvSpPr>
          <p:spPr>
            <a:xfrm>
              <a:off x="38085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2" name="Google Shape;24;p2"/>
            <p:cNvSpPr/>
            <p:nvPr/>
          </p:nvSpPr>
          <p:spPr>
            <a:xfrm>
              <a:off x="40634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3" name="Google Shape;25;p2"/>
            <p:cNvSpPr/>
            <p:nvPr/>
          </p:nvSpPr>
          <p:spPr>
            <a:xfrm>
              <a:off x="43183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4" name="Google Shape;26;p2"/>
            <p:cNvSpPr/>
            <p:nvPr/>
          </p:nvSpPr>
          <p:spPr>
            <a:xfrm>
              <a:off x="45733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5" name="Google Shape;27;p2"/>
            <p:cNvSpPr/>
            <p:nvPr/>
          </p:nvSpPr>
          <p:spPr>
            <a:xfrm>
              <a:off x="48282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6" name="Google Shape;28;p2"/>
            <p:cNvSpPr/>
            <p:nvPr/>
          </p:nvSpPr>
          <p:spPr>
            <a:xfrm>
              <a:off x="50831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7" name="Google Shape;29;p2"/>
            <p:cNvSpPr/>
            <p:nvPr/>
          </p:nvSpPr>
          <p:spPr>
            <a:xfrm>
              <a:off x="53380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8" name="Google Shape;30;p2"/>
            <p:cNvSpPr/>
            <p:nvPr/>
          </p:nvSpPr>
          <p:spPr>
            <a:xfrm>
              <a:off x="55927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9" name="Google Shape;31;p2"/>
            <p:cNvSpPr/>
            <p:nvPr/>
          </p:nvSpPr>
          <p:spPr>
            <a:xfrm>
              <a:off x="58476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0" name="Google Shape;32;p2"/>
            <p:cNvSpPr/>
            <p:nvPr/>
          </p:nvSpPr>
          <p:spPr>
            <a:xfrm>
              <a:off x="61025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1" name="Google Shape;33;p2"/>
            <p:cNvSpPr/>
            <p:nvPr/>
          </p:nvSpPr>
          <p:spPr>
            <a:xfrm>
              <a:off x="63575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2" name="Google Shape;34;p2"/>
            <p:cNvSpPr/>
            <p:nvPr/>
          </p:nvSpPr>
          <p:spPr>
            <a:xfrm>
              <a:off x="66124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3" name="Google Shape;35;p2"/>
            <p:cNvSpPr/>
            <p:nvPr/>
          </p:nvSpPr>
          <p:spPr>
            <a:xfrm>
              <a:off x="68673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4" name="Google Shape;36;p2"/>
            <p:cNvSpPr/>
            <p:nvPr/>
          </p:nvSpPr>
          <p:spPr>
            <a:xfrm>
              <a:off x="71222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5" name="Google Shape;37;p2"/>
            <p:cNvSpPr/>
            <p:nvPr/>
          </p:nvSpPr>
          <p:spPr>
            <a:xfrm>
              <a:off x="238550" y="46548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6" name="Google Shape;38;p2"/>
            <p:cNvSpPr/>
            <p:nvPr/>
          </p:nvSpPr>
          <p:spPr>
            <a:xfrm>
              <a:off x="238550" y="43999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7" name="Google Shape;39;p2"/>
            <p:cNvSpPr/>
            <p:nvPr/>
          </p:nvSpPr>
          <p:spPr>
            <a:xfrm>
              <a:off x="238550" y="41450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8" name="Google Shape;40;p2"/>
            <p:cNvSpPr/>
            <p:nvPr/>
          </p:nvSpPr>
          <p:spPr>
            <a:xfrm>
              <a:off x="238550" y="39001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9" name="Google Shape;41;p2"/>
            <p:cNvSpPr/>
            <p:nvPr/>
          </p:nvSpPr>
          <p:spPr>
            <a:xfrm>
              <a:off x="238550" y="36454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0" name="Google Shape;42;p2"/>
            <p:cNvSpPr/>
            <p:nvPr/>
          </p:nvSpPr>
          <p:spPr>
            <a:xfrm>
              <a:off x="238550" y="33905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1" name="Google Shape;43;p2"/>
            <p:cNvSpPr/>
            <p:nvPr/>
          </p:nvSpPr>
          <p:spPr>
            <a:xfrm>
              <a:off x="238550" y="31456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2" name="Google Shape;44;p2"/>
            <p:cNvSpPr/>
            <p:nvPr/>
          </p:nvSpPr>
          <p:spPr>
            <a:xfrm>
              <a:off x="238550" y="28907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3" name="Google Shape;45;p2"/>
            <p:cNvSpPr/>
            <p:nvPr/>
          </p:nvSpPr>
          <p:spPr>
            <a:xfrm>
              <a:off x="238550" y="2635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4" name="Google Shape;46;p2"/>
            <p:cNvSpPr/>
            <p:nvPr/>
          </p:nvSpPr>
          <p:spPr>
            <a:xfrm>
              <a:off x="238550" y="23911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5" name="Google Shape;47;p2"/>
            <p:cNvSpPr/>
            <p:nvPr/>
          </p:nvSpPr>
          <p:spPr>
            <a:xfrm>
              <a:off x="238550" y="21362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6" name="Google Shape;48;p2"/>
            <p:cNvSpPr/>
            <p:nvPr/>
          </p:nvSpPr>
          <p:spPr>
            <a:xfrm>
              <a:off x="238550" y="18813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7" name="Google Shape;49;p2"/>
            <p:cNvSpPr/>
            <p:nvPr/>
          </p:nvSpPr>
          <p:spPr>
            <a:xfrm>
              <a:off x="238550" y="16366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8" name="Google Shape;50;p2"/>
            <p:cNvSpPr/>
            <p:nvPr/>
          </p:nvSpPr>
          <p:spPr>
            <a:xfrm>
              <a:off x="238550" y="13817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9" name="Google Shape;51;p2"/>
            <p:cNvSpPr/>
            <p:nvPr/>
          </p:nvSpPr>
          <p:spPr>
            <a:xfrm>
              <a:off x="238550" y="1126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grpSp>
      <p:pic>
        <p:nvPicPr>
          <p:cNvPr id="2097152" name="Google Shape;52;p2"/>
          <p:cNvPicPr preferRelativeResize="0">
            <a:picLocks/>
          </p:cNvPicPr>
          <p:nvPr/>
        </p:nvPicPr>
        <p:blipFill>
          <a:blip xmlns:r="http://schemas.openxmlformats.org/officeDocument/2006/relationships" r:embed="rId1">
            <a:alphaModFix amt="92000"/>
          </a:blip>
          <a:stretch>
            <a:fillRect/>
          </a:stretch>
        </p:blipFill>
        <p:spPr>
          <a:xfrm>
            <a:off x="-1" y="-5367"/>
            <a:ext cx="9144002" cy="4728349"/>
          </a:xfrm>
          <a:prstGeom prst="rect"/>
          <a:noFill/>
          <a:ln>
            <a:noFill/>
          </a:ln>
          <a:effectLst>
            <a:outerShdw algn="bl" blurRad="228600" dir="5400000" dist="19050" rotWithShape="0">
              <a:srgbClr val="000000">
                <a:alpha val="50000"/>
              </a:srgbClr>
            </a:outerShdw>
          </a:effectLst>
        </p:spPr>
      </p:pic>
      <p:sp>
        <p:nvSpPr>
          <p:cNvPr id="1048620" name="Google Shape;53;p2"/>
          <p:cNvSpPr txBox="1">
            <a:spLocks noGrp="1"/>
          </p:cNvSpPr>
          <p:nvPr>
            <p:ph type="ctrTitle"/>
          </p:nvPr>
        </p:nvSpPr>
        <p:spPr>
          <a:xfrm>
            <a:off x="1158200" y="952125"/>
            <a:ext cx="4078200" cy="2395800"/>
          </a:xfrm>
          <a:prstGeom prst="rect"/>
        </p:spPr>
        <p:txBody>
          <a:bodyPr anchor="t" anchorCtr="0" bIns="91425" lIns="91425" rIns="91425" spcFirstLastPara="1" tIns="91425" wrap="square">
            <a:noAutofit/>
          </a:bodyPr>
          <a:lstStyle>
            <a:lvl1pPr algn="ctr" lvl="0">
              <a:lnSpc>
                <a:spcPct val="90000"/>
              </a:lnSpc>
              <a:spcBef>
                <a:spcPts val="0"/>
              </a:spcBef>
              <a:spcAft>
                <a:spcPts val="0"/>
              </a:spcAft>
              <a:buClr>
                <a:srgbClr val="563D29"/>
              </a:buClr>
              <a:buSzPts val="5200"/>
              <a:buFont typeface="IM Fell English"/>
              <a:buNone/>
              <a:defRPr sz="5500">
                <a:solidFill>
                  <a:srgbClr val="563D29"/>
                </a:solidFill>
                <a:latin typeface="IM Fell English"/>
                <a:ea typeface="IM Fell English"/>
                <a:cs typeface="IM Fell English"/>
                <a:sym typeface="IM Fell English"/>
              </a:defRPr>
            </a:lvl1pPr>
            <a:lvl2pPr algn="ctr" lvl="1">
              <a:spcBef>
                <a:spcPts val="0"/>
              </a:spcBef>
              <a:spcAft>
                <a:spcPts val="0"/>
              </a:spcAft>
              <a:buClr>
                <a:srgbClr val="563D29"/>
              </a:buClr>
              <a:buSzPts val="5200"/>
              <a:buNone/>
              <a:defRPr sz="5200">
                <a:solidFill>
                  <a:srgbClr val="563D29"/>
                </a:solidFill>
              </a:defRPr>
            </a:lvl2pPr>
            <a:lvl3pPr algn="ctr" lvl="2">
              <a:spcBef>
                <a:spcPts val="0"/>
              </a:spcBef>
              <a:spcAft>
                <a:spcPts val="0"/>
              </a:spcAft>
              <a:buClr>
                <a:srgbClr val="563D29"/>
              </a:buClr>
              <a:buSzPts val="5200"/>
              <a:buNone/>
              <a:defRPr sz="5200">
                <a:solidFill>
                  <a:srgbClr val="563D29"/>
                </a:solidFill>
              </a:defRPr>
            </a:lvl3pPr>
            <a:lvl4pPr algn="ctr" lvl="3">
              <a:spcBef>
                <a:spcPts val="0"/>
              </a:spcBef>
              <a:spcAft>
                <a:spcPts val="0"/>
              </a:spcAft>
              <a:buClr>
                <a:srgbClr val="563D29"/>
              </a:buClr>
              <a:buSzPts val="5200"/>
              <a:buNone/>
              <a:defRPr sz="5200">
                <a:solidFill>
                  <a:srgbClr val="563D29"/>
                </a:solidFill>
              </a:defRPr>
            </a:lvl4pPr>
            <a:lvl5pPr algn="ctr" lvl="4">
              <a:spcBef>
                <a:spcPts val="0"/>
              </a:spcBef>
              <a:spcAft>
                <a:spcPts val="0"/>
              </a:spcAft>
              <a:buClr>
                <a:srgbClr val="563D29"/>
              </a:buClr>
              <a:buSzPts val="5200"/>
              <a:buNone/>
              <a:defRPr sz="5200">
                <a:solidFill>
                  <a:srgbClr val="563D29"/>
                </a:solidFill>
              </a:defRPr>
            </a:lvl5pPr>
            <a:lvl6pPr algn="ctr" lvl="5">
              <a:spcBef>
                <a:spcPts val="0"/>
              </a:spcBef>
              <a:spcAft>
                <a:spcPts val="0"/>
              </a:spcAft>
              <a:buClr>
                <a:srgbClr val="563D29"/>
              </a:buClr>
              <a:buSzPts val="5200"/>
              <a:buNone/>
              <a:defRPr sz="5200">
                <a:solidFill>
                  <a:srgbClr val="563D29"/>
                </a:solidFill>
              </a:defRPr>
            </a:lvl6pPr>
            <a:lvl7pPr algn="ctr" lvl="6">
              <a:spcBef>
                <a:spcPts val="0"/>
              </a:spcBef>
              <a:spcAft>
                <a:spcPts val="0"/>
              </a:spcAft>
              <a:buClr>
                <a:srgbClr val="563D29"/>
              </a:buClr>
              <a:buSzPts val="5200"/>
              <a:buNone/>
              <a:defRPr sz="5200">
                <a:solidFill>
                  <a:srgbClr val="563D29"/>
                </a:solidFill>
              </a:defRPr>
            </a:lvl7pPr>
            <a:lvl8pPr algn="ctr" lvl="7">
              <a:spcBef>
                <a:spcPts val="0"/>
              </a:spcBef>
              <a:spcAft>
                <a:spcPts val="0"/>
              </a:spcAft>
              <a:buClr>
                <a:srgbClr val="563D29"/>
              </a:buClr>
              <a:buSzPts val="5200"/>
              <a:buNone/>
              <a:defRPr sz="5200">
                <a:solidFill>
                  <a:srgbClr val="563D29"/>
                </a:solidFill>
              </a:defRPr>
            </a:lvl8pPr>
            <a:lvl9pPr algn="ctr" lvl="8">
              <a:spcBef>
                <a:spcPts val="0"/>
              </a:spcBef>
              <a:spcAft>
                <a:spcPts val="0"/>
              </a:spcAft>
              <a:buClr>
                <a:srgbClr val="563D29"/>
              </a:buClr>
              <a:buSzPts val="5200"/>
              <a:buNone/>
              <a:defRPr sz="5200">
                <a:solidFill>
                  <a:srgbClr val="563D29"/>
                </a:solidFill>
              </a:defRPr>
            </a:lvl9pPr>
          </a:lstStyle>
          <a:p/>
        </p:txBody>
      </p:sp>
      <p:sp>
        <p:nvSpPr>
          <p:cNvPr id="1048621" name="Google Shape;54;p2"/>
          <p:cNvSpPr txBox="1">
            <a:spLocks noGrp="1"/>
          </p:cNvSpPr>
          <p:nvPr>
            <p:ph type="subTitle" idx="1"/>
          </p:nvPr>
        </p:nvSpPr>
        <p:spPr>
          <a:xfrm>
            <a:off x="727105" y="3267125"/>
            <a:ext cx="4940400" cy="457200"/>
          </a:xfrm>
          <a:prstGeom prst="rect"/>
        </p:spPr>
        <p:txBody>
          <a:bodyPr anchor="t" anchorCtr="0" bIns="91425" lIns="91425" rIns="91425" spcFirstLastPara="1" tIns="91425" wrap="square">
            <a:noAutofit/>
          </a:bodyPr>
          <a:lstStyle>
            <a:lvl1pPr algn="ctr" lvl="0">
              <a:lnSpc>
                <a:spcPct val="100000"/>
              </a:lnSpc>
              <a:spcBef>
                <a:spcPts val="0"/>
              </a:spcBef>
              <a:spcAft>
                <a:spcPts val="0"/>
              </a:spcAft>
              <a:buSzPts val="2800"/>
              <a:buNone/>
              <a:defRPr sz="1650"/>
            </a:lvl1pPr>
            <a:lvl2pPr algn="ctr" lvl="1">
              <a:lnSpc>
                <a:spcPct val="100000"/>
              </a:lnSpc>
              <a:spcBef>
                <a:spcPts val="0"/>
              </a:spcBef>
              <a:spcAft>
                <a:spcPts val="0"/>
              </a:spcAft>
              <a:buSzPts val="2800"/>
              <a:buNone/>
              <a:defRPr sz="2800"/>
            </a:lvl2pPr>
            <a:lvl3pPr algn="ctr" lvl="2">
              <a:lnSpc>
                <a:spcPct val="100000"/>
              </a:lnSpc>
              <a:spcBef>
                <a:spcPts val="0"/>
              </a:spcBef>
              <a:spcAft>
                <a:spcPts val="0"/>
              </a:spcAft>
              <a:buSzPts val="2800"/>
              <a:buNone/>
              <a:defRPr sz="2800"/>
            </a:lvl3pPr>
            <a:lvl4pPr algn="ctr" lvl="3">
              <a:lnSpc>
                <a:spcPct val="100000"/>
              </a:lnSpc>
              <a:spcBef>
                <a:spcPts val="0"/>
              </a:spcBef>
              <a:spcAft>
                <a:spcPts val="0"/>
              </a:spcAft>
              <a:buSzPts val="2800"/>
              <a:buNone/>
              <a:defRPr sz="2800"/>
            </a:lvl4pPr>
            <a:lvl5pPr algn="ctr" lvl="4">
              <a:lnSpc>
                <a:spcPct val="100000"/>
              </a:lnSpc>
              <a:spcBef>
                <a:spcPts val="0"/>
              </a:spcBef>
              <a:spcAft>
                <a:spcPts val="0"/>
              </a:spcAft>
              <a:buSzPts val="2800"/>
              <a:buNone/>
              <a:defRPr sz="2800"/>
            </a:lvl5pPr>
            <a:lvl6pPr algn="ctr" lvl="5">
              <a:lnSpc>
                <a:spcPct val="100000"/>
              </a:lnSpc>
              <a:spcBef>
                <a:spcPts val="0"/>
              </a:spcBef>
              <a:spcAft>
                <a:spcPts val="0"/>
              </a:spcAft>
              <a:buSzPts val="2800"/>
              <a:buNone/>
              <a:defRPr sz="2800"/>
            </a:lvl6pPr>
            <a:lvl7pPr algn="ctr" lvl="6">
              <a:lnSpc>
                <a:spcPct val="100000"/>
              </a:lnSpc>
              <a:spcBef>
                <a:spcPts val="0"/>
              </a:spcBef>
              <a:spcAft>
                <a:spcPts val="0"/>
              </a:spcAft>
              <a:buSzPts val="2800"/>
              <a:buNone/>
              <a:defRPr sz="2800"/>
            </a:lvl7pPr>
            <a:lvl8pPr algn="ctr" lvl="7">
              <a:lnSpc>
                <a:spcPct val="100000"/>
              </a:lnSpc>
              <a:spcBef>
                <a:spcPts val="0"/>
              </a:spcBef>
              <a:spcAft>
                <a:spcPts val="0"/>
              </a:spcAft>
              <a:buSzPts val="2800"/>
              <a:buNone/>
              <a:defRPr sz="2800"/>
            </a:lvl8pPr>
            <a:lvl9pPr algn="ctr" lvl="8">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64" name="Shape 149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44" name="Shape 55"/>
        <p:cNvGrpSpPr/>
        <p:nvPr/>
      </p:nvGrpSpPr>
      <p:grpSpPr>
        <a:xfrm>
          <a:off x="0" y="0"/>
          <a:ext cx="0" cy="0"/>
          <a:chOff x="0" y="0"/>
          <a:chExt cx="0" cy="0"/>
        </a:xfrm>
      </p:grpSpPr>
      <p:grpSp>
        <p:nvGrpSpPr>
          <p:cNvPr id="45" name="Google Shape;56;p3"/>
          <p:cNvGrpSpPr/>
          <p:nvPr/>
        </p:nvGrpSpPr>
        <p:grpSpPr>
          <a:xfrm>
            <a:off x="11" y="40"/>
            <a:ext cx="9144322" cy="5141390"/>
            <a:chOff x="238550" y="877925"/>
            <a:chExt cx="7138425" cy="4013575"/>
          </a:xfrm>
        </p:grpSpPr>
        <p:sp>
          <p:nvSpPr>
            <p:cNvPr id="1048743" name="Google Shape;57;p3"/>
            <p:cNvSpPr/>
            <p:nvPr/>
          </p:nvSpPr>
          <p:spPr>
            <a:xfrm>
              <a:off x="4950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44" name="Google Shape;58;p3"/>
            <p:cNvSpPr/>
            <p:nvPr/>
          </p:nvSpPr>
          <p:spPr>
            <a:xfrm>
              <a:off x="7499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45" name="Google Shape;59;p3"/>
            <p:cNvSpPr/>
            <p:nvPr/>
          </p:nvSpPr>
          <p:spPr>
            <a:xfrm>
              <a:off x="10048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46" name="Google Shape;60;p3"/>
            <p:cNvSpPr/>
            <p:nvPr/>
          </p:nvSpPr>
          <p:spPr>
            <a:xfrm>
              <a:off x="12598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47" name="Google Shape;61;p3"/>
            <p:cNvSpPr/>
            <p:nvPr/>
          </p:nvSpPr>
          <p:spPr>
            <a:xfrm>
              <a:off x="15147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48" name="Google Shape;62;p3"/>
            <p:cNvSpPr/>
            <p:nvPr/>
          </p:nvSpPr>
          <p:spPr>
            <a:xfrm>
              <a:off x="17696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49" name="Google Shape;63;p3"/>
            <p:cNvSpPr/>
            <p:nvPr/>
          </p:nvSpPr>
          <p:spPr>
            <a:xfrm>
              <a:off x="20243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0" name="Google Shape;64;p3"/>
            <p:cNvSpPr/>
            <p:nvPr/>
          </p:nvSpPr>
          <p:spPr>
            <a:xfrm>
              <a:off x="22792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1" name="Google Shape;65;p3"/>
            <p:cNvSpPr/>
            <p:nvPr/>
          </p:nvSpPr>
          <p:spPr>
            <a:xfrm>
              <a:off x="25341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2" name="Google Shape;66;p3"/>
            <p:cNvSpPr/>
            <p:nvPr/>
          </p:nvSpPr>
          <p:spPr>
            <a:xfrm>
              <a:off x="27890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3" name="Google Shape;67;p3"/>
            <p:cNvSpPr/>
            <p:nvPr/>
          </p:nvSpPr>
          <p:spPr>
            <a:xfrm>
              <a:off x="30440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4" name="Google Shape;68;p3"/>
            <p:cNvSpPr/>
            <p:nvPr/>
          </p:nvSpPr>
          <p:spPr>
            <a:xfrm>
              <a:off x="32989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5" name="Google Shape;69;p3"/>
            <p:cNvSpPr/>
            <p:nvPr/>
          </p:nvSpPr>
          <p:spPr>
            <a:xfrm>
              <a:off x="35538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6" name="Google Shape;70;p3"/>
            <p:cNvSpPr/>
            <p:nvPr/>
          </p:nvSpPr>
          <p:spPr>
            <a:xfrm>
              <a:off x="38085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7" name="Google Shape;71;p3"/>
            <p:cNvSpPr/>
            <p:nvPr/>
          </p:nvSpPr>
          <p:spPr>
            <a:xfrm>
              <a:off x="40634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8" name="Google Shape;72;p3"/>
            <p:cNvSpPr/>
            <p:nvPr/>
          </p:nvSpPr>
          <p:spPr>
            <a:xfrm>
              <a:off x="43183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9" name="Google Shape;73;p3"/>
            <p:cNvSpPr/>
            <p:nvPr/>
          </p:nvSpPr>
          <p:spPr>
            <a:xfrm>
              <a:off x="45733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0" name="Google Shape;74;p3"/>
            <p:cNvSpPr/>
            <p:nvPr/>
          </p:nvSpPr>
          <p:spPr>
            <a:xfrm>
              <a:off x="48282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1" name="Google Shape;75;p3"/>
            <p:cNvSpPr/>
            <p:nvPr/>
          </p:nvSpPr>
          <p:spPr>
            <a:xfrm>
              <a:off x="50831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2" name="Google Shape;76;p3"/>
            <p:cNvSpPr/>
            <p:nvPr/>
          </p:nvSpPr>
          <p:spPr>
            <a:xfrm>
              <a:off x="53380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3" name="Google Shape;77;p3"/>
            <p:cNvSpPr/>
            <p:nvPr/>
          </p:nvSpPr>
          <p:spPr>
            <a:xfrm>
              <a:off x="55927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4" name="Google Shape;78;p3"/>
            <p:cNvSpPr/>
            <p:nvPr/>
          </p:nvSpPr>
          <p:spPr>
            <a:xfrm>
              <a:off x="58476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5" name="Google Shape;79;p3"/>
            <p:cNvSpPr/>
            <p:nvPr/>
          </p:nvSpPr>
          <p:spPr>
            <a:xfrm>
              <a:off x="61025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6" name="Google Shape;80;p3"/>
            <p:cNvSpPr/>
            <p:nvPr/>
          </p:nvSpPr>
          <p:spPr>
            <a:xfrm>
              <a:off x="63575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7" name="Google Shape;81;p3"/>
            <p:cNvSpPr/>
            <p:nvPr/>
          </p:nvSpPr>
          <p:spPr>
            <a:xfrm>
              <a:off x="66124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8" name="Google Shape;82;p3"/>
            <p:cNvSpPr/>
            <p:nvPr/>
          </p:nvSpPr>
          <p:spPr>
            <a:xfrm>
              <a:off x="68673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9" name="Google Shape;83;p3"/>
            <p:cNvSpPr/>
            <p:nvPr/>
          </p:nvSpPr>
          <p:spPr>
            <a:xfrm>
              <a:off x="71222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0" name="Google Shape;84;p3"/>
            <p:cNvSpPr/>
            <p:nvPr/>
          </p:nvSpPr>
          <p:spPr>
            <a:xfrm>
              <a:off x="238550" y="46548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1" name="Google Shape;85;p3"/>
            <p:cNvSpPr/>
            <p:nvPr/>
          </p:nvSpPr>
          <p:spPr>
            <a:xfrm>
              <a:off x="238550" y="43999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2" name="Google Shape;86;p3"/>
            <p:cNvSpPr/>
            <p:nvPr/>
          </p:nvSpPr>
          <p:spPr>
            <a:xfrm>
              <a:off x="238550" y="41450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3" name="Google Shape;87;p3"/>
            <p:cNvSpPr/>
            <p:nvPr/>
          </p:nvSpPr>
          <p:spPr>
            <a:xfrm>
              <a:off x="238550" y="39001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4" name="Google Shape;88;p3"/>
            <p:cNvSpPr/>
            <p:nvPr/>
          </p:nvSpPr>
          <p:spPr>
            <a:xfrm>
              <a:off x="238550" y="36454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5" name="Google Shape;89;p3"/>
            <p:cNvSpPr/>
            <p:nvPr/>
          </p:nvSpPr>
          <p:spPr>
            <a:xfrm>
              <a:off x="238550" y="33905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6" name="Google Shape;90;p3"/>
            <p:cNvSpPr/>
            <p:nvPr/>
          </p:nvSpPr>
          <p:spPr>
            <a:xfrm>
              <a:off x="238550" y="31456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7" name="Google Shape;91;p3"/>
            <p:cNvSpPr/>
            <p:nvPr/>
          </p:nvSpPr>
          <p:spPr>
            <a:xfrm>
              <a:off x="238550" y="28907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8" name="Google Shape;92;p3"/>
            <p:cNvSpPr/>
            <p:nvPr/>
          </p:nvSpPr>
          <p:spPr>
            <a:xfrm>
              <a:off x="238550" y="2635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9" name="Google Shape;93;p3"/>
            <p:cNvSpPr/>
            <p:nvPr/>
          </p:nvSpPr>
          <p:spPr>
            <a:xfrm>
              <a:off x="238550" y="23911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0" name="Google Shape;94;p3"/>
            <p:cNvSpPr/>
            <p:nvPr/>
          </p:nvSpPr>
          <p:spPr>
            <a:xfrm>
              <a:off x="238550" y="21362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1" name="Google Shape;95;p3"/>
            <p:cNvSpPr/>
            <p:nvPr/>
          </p:nvSpPr>
          <p:spPr>
            <a:xfrm>
              <a:off x="238550" y="18813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2" name="Google Shape;96;p3"/>
            <p:cNvSpPr/>
            <p:nvPr/>
          </p:nvSpPr>
          <p:spPr>
            <a:xfrm>
              <a:off x="238550" y="16366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3" name="Google Shape;97;p3"/>
            <p:cNvSpPr/>
            <p:nvPr/>
          </p:nvSpPr>
          <p:spPr>
            <a:xfrm>
              <a:off x="238550" y="13817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4" name="Google Shape;98;p3"/>
            <p:cNvSpPr/>
            <p:nvPr/>
          </p:nvSpPr>
          <p:spPr>
            <a:xfrm>
              <a:off x="238550" y="1126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grpSp>
      <p:pic>
        <p:nvPicPr>
          <p:cNvPr id="2097159" name="Google Shape;99;p3"/>
          <p:cNvPicPr preferRelativeResize="0">
            <a:picLocks/>
          </p:cNvPicPr>
          <p:nvPr/>
        </p:nvPicPr>
        <p:blipFill>
          <a:blip xmlns:r="http://schemas.openxmlformats.org/officeDocument/2006/relationships" r:embed="rId1">
            <a:alphaModFix amt="92000"/>
          </a:blip>
          <a:stretch>
            <a:fillRect/>
          </a:stretch>
        </p:blipFill>
        <p:spPr>
          <a:xfrm>
            <a:off x="161" y="8"/>
            <a:ext cx="9144002" cy="4728349"/>
          </a:xfrm>
          <a:prstGeom prst="rect"/>
          <a:noFill/>
          <a:ln>
            <a:noFill/>
          </a:ln>
          <a:effectLst>
            <a:outerShdw algn="bl" blurRad="228600" dir="5400000" dist="19050" rotWithShape="0">
              <a:srgbClr val="000000">
                <a:alpha val="50000"/>
              </a:srgbClr>
            </a:outerShdw>
          </a:effectLst>
        </p:spPr>
      </p:pic>
      <p:sp>
        <p:nvSpPr>
          <p:cNvPr id="1048785" name="Google Shape;100;p3"/>
          <p:cNvSpPr txBox="1">
            <a:spLocks noGrp="1"/>
          </p:cNvSpPr>
          <p:nvPr>
            <p:ph type="title"/>
          </p:nvPr>
        </p:nvSpPr>
        <p:spPr>
          <a:xfrm>
            <a:off x="2695900" y="1905608"/>
            <a:ext cx="3752100" cy="994500"/>
          </a:xfrm>
          <a:prstGeom prst="rect"/>
        </p:spPr>
        <p:txBody>
          <a:bodyPr anchor="t" anchorCtr="0" bIns="91425" lIns="91425" rIns="91425" spcFirstLastPara="1" tIns="91425" wrap="square">
            <a:noAutofit/>
          </a:bodyPr>
          <a:lstStyle>
            <a:lvl1pPr algn="ctr" lvl="0" rtl="0">
              <a:spcBef>
                <a:spcPts val="0"/>
              </a:spcBef>
              <a:spcAft>
                <a:spcPts val="0"/>
              </a:spcAft>
              <a:buSzPts val="3600"/>
              <a:buNone/>
              <a:defRPr sz="4300"/>
            </a:lvl1pPr>
            <a:lvl2pPr algn="ctr" lvl="1" rtl="0">
              <a:spcBef>
                <a:spcPts val="0"/>
              </a:spcBef>
              <a:spcAft>
                <a:spcPts val="0"/>
              </a:spcAft>
              <a:buSzPts val="3600"/>
              <a:buNone/>
              <a:defRPr sz="3600"/>
            </a:lvl2pPr>
            <a:lvl3pPr algn="ctr" lvl="2" rtl="0">
              <a:spcBef>
                <a:spcPts val="0"/>
              </a:spcBef>
              <a:spcAft>
                <a:spcPts val="0"/>
              </a:spcAft>
              <a:buSzPts val="3600"/>
              <a:buNone/>
              <a:defRPr sz="3600"/>
            </a:lvl3pPr>
            <a:lvl4pPr algn="ctr" lvl="3" rtl="0">
              <a:spcBef>
                <a:spcPts val="0"/>
              </a:spcBef>
              <a:spcAft>
                <a:spcPts val="0"/>
              </a:spcAft>
              <a:buSzPts val="3600"/>
              <a:buNone/>
              <a:defRPr sz="3600"/>
            </a:lvl4pPr>
            <a:lvl5pPr algn="ctr" lvl="4" rtl="0">
              <a:spcBef>
                <a:spcPts val="0"/>
              </a:spcBef>
              <a:spcAft>
                <a:spcPts val="0"/>
              </a:spcAft>
              <a:buSzPts val="3600"/>
              <a:buNone/>
              <a:defRPr sz="3600"/>
            </a:lvl5pPr>
            <a:lvl6pPr algn="ctr" lvl="5" rtl="0">
              <a:spcBef>
                <a:spcPts val="0"/>
              </a:spcBef>
              <a:spcAft>
                <a:spcPts val="0"/>
              </a:spcAft>
              <a:buSzPts val="3600"/>
              <a:buNone/>
              <a:defRPr sz="3600"/>
            </a:lvl6pPr>
            <a:lvl7pPr algn="ctr" lvl="6" rtl="0">
              <a:spcBef>
                <a:spcPts val="0"/>
              </a:spcBef>
              <a:spcAft>
                <a:spcPts val="0"/>
              </a:spcAft>
              <a:buSzPts val="3600"/>
              <a:buNone/>
              <a:defRPr sz="3600"/>
            </a:lvl7pPr>
            <a:lvl8pPr algn="ctr" lvl="7" rtl="0">
              <a:spcBef>
                <a:spcPts val="0"/>
              </a:spcBef>
              <a:spcAft>
                <a:spcPts val="0"/>
              </a:spcAft>
              <a:buSzPts val="3600"/>
              <a:buNone/>
              <a:defRPr sz="3600"/>
            </a:lvl8pPr>
            <a:lvl9pPr algn="ctr" lvl="8" rtl="0">
              <a:spcBef>
                <a:spcPts val="0"/>
              </a:spcBef>
              <a:spcAft>
                <a:spcPts val="0"/>
              </a:spcAft>
              <a:buSzPts val="3600"/>
              <a:buNone/>
              <a:defRPr sz="3600"/>
            </a:lvl9pPr>
          </a:lstStyle>
          <a:p/>
        </p:txBody>
      </p:sp>
      <p:sp>
        <p:nvSpPr>
          <p:cNvPr id="1048786" name="Google Shape;101;p3"/>
          <p:cNvSpPr txBox="1">
            <a:spLocks noGrp="1"/>
          </p:cNvSpPr>
          <p:nvPr>
            <p:ph type="title" idx="2" hasCustomPrompt="1"/>
          </p:nvPr>
        </p:nvSpPr>
        <p:spPr>
          <a:xfrm>
            <a:off x="3291475" y="763260"/>
            <a:ext cx="2561400" cy="1095600"/>
          </a:xfrm>
          <a:prstGeom prst="rect"/>
        </p:spPr>
        <p:txBody>
          <a:bodyPr anchor="t" anchorCtr="0" bIns="91425" lIns="91425" rIns="91425" spcFirstLastPara="1" tIns="91425" wrap="square">
            <a:noAutofit/>
          </a:bodyPr>
          <a:lstStyle>
            <a:lvl1pPr algn="ctr" lvl="0" rtl="0">
              <a:spcBef>
                <a:spcPts val="0"/>
              </a:spcBef>
              <a:spcAft>
                <a:spcPts val="0"/>
              </a:spcAft>
              <a:buSzPts val="12000"/>
              <a:buNone/>
              <a:defRPr sz="90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8787" name="Google Shape;102;p3"/>
          <p:cNvSpPr txBox="1">
            <a:spLocks noGrp="1"/>
          </p:cNvSpPr>
          <p:nvPr>
            <p:ph type="subTitle" idx="1"/>
          </p:nvPr>
        </p:nvSpPr>
        <p:spPr>
          <a:xfrm>
            <a:off x="3475725" y="3001768"/>
            <a:ext cx="2192400" cy="684900"/>
          </a:xfrm>
          <a:prstGeom prst="rect"/>
        </p:spPr>
        <p:txBody>
          <a:bodyPr anchor="t" anchorCtr="0" bIns="91425" lIns="91425" rIns="91425" spcFirstLastPara="1" tIns="91425" wrap="square">
            <a:noAutofit/>
          </a:bodyPr>
          <a:lstStyle>
            <a:lvl1pPr algn="ctr" lvl="0" rtl="0">
              <a:spcBef>
                <a:spcPts val="0"/>
              </a:spcBef>
              <a:spcAft>
                <a:spcPts val="0"/>
              </a:spcAft>
              <a:buSzPts val="1400"/>
              <a:buNone/>
              <a:defRPr sz="1600"/>
            </a:lvl1pPr>
            <a:lvl2pPr lvl="1" rtl="0">
              <a:spcBef>
                <a:spcPts val="0"/>
              </a:spcBef>
              <a:spcAft>
                <a:spcPts val="0"/>
              </a:spcAft>
              <a:buSzPts val="1400"/>
              <a:buNone/>
            </a:lvl2pPr>
            <a:lvl3pPr lvl="2" rtl="0">
              <a:spcBef>
                <a:spcPts val="0"/>
              </a:spcBef>
              <a:spcAft>
                <a:spcPts val="0"/>
              </a:spcAft>
              <a:buSzPts val="1400"/>
              <a:buNone/>
            </a:lvl3pPr>
            <a:lvl4pPr lvl="3" rtl="0">
              <a:spcBef>
                <a:spcPts val="0"/>
              </a:spcBef>
              <a:spcAft>
                <a:spcPts val="0"/>
              </a:spcAft>
              <a:buSzPts val="1400"/>
              <a:buNone/>
            </a:lvl4pPr>
            <a:lvl5pPr lvl="4" rtl="0">
              <a:spcBef>
                <a:spcPts val="0"/>
              </a:spcBef>
              <a:spcAft>
                <a:spcPts val="0"/>
              </a:spcAft>
              <a:buSzPts val="1400"/>
              <a:buNone/>
            </a:lvl5pPr>
            <a:lvl6pPr lvl="5" rtl="0">
              <a:spcBef>
                <a:spcPts val="0"/>
              </a:spcBef>
              <a:spcAft>
                <a:spcPts val="0"/>
              </a:spcAft>
              <a:buSzPts val="1400"/>
              <a:buNone/>
            </a:lvl6pPr>
            <a:lvl7pPr lvl="6" rtl="0">
              <a:spcBef>
                <a:spcPts val="0"/>
              </a:spcBef>
              <a:spcAft>
                <a:spcPts val="0"/>
              </a:spcAft>
              <a:buSzPts val="1400"/>
              <a:buNone/>
            </a:lvl7pPr>
            <a:lvl8pPr lvl="7" rtl="0">
              <a:spcBef>
                <a:spcPts val="0"/>
              </a:spcBef>
              <a:spcAft>
                <a:spcPts val="0"/>
              </a:spcAft>
              <a:buSzPts val="1400"/>
              <a:buNone/>
            </a:lvl8pPr>
            <a:lvl9pPr lvl="8" rtl="0">
              <a:spcBef>
                <a:spcPts val="0"/>
              </a:spcBef>
              <a:spcAft>
                <a:spcPts val="0"/>
              </a:spcAft>
              <a:buSzPts val="1400"/>
              <a:buNone/>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30" name="Shape 103"/>
        <p:cNvGrpSpPr/>
        <p:nvPr/>
      </p:nvGrpSpPr>
      <p:grpSpPr>
        <a:xfrm>
          <a:off x="0" y="0"/>
          <a:ext cx="0" cy="0"/>
          <a:chOff x="0" y="0"/>
          <a:chExt cx="0" cy="0"/>
        </a:xfrm>
      </p:grpSpPr>
      <p:grpSp>
        <p:nvGrpSpPr>
          <p:cNvPr id="31" name="Google Shape;104;p4"/>
          <p:cNvGrpSpPr/>
          <p:nvPr/>
        </p:nvGrpSpPr>
        <p:grpSpPr>
          <a:xfrm>
            <a:off x="-161" y="1055"/>
            <a:ext cx="9144322" cy="5141390"/>
            <a:chOff x="238550" y="877925"/>
            <a:chExt cx="7138425" cy="4013575"/>
          </a:xfrm>
        </p:grpSpPr>
        <p:sp>
          <p:nvSpPr>
            <p:cNvPr id="1048629" name="Google Shape;105;p4"/>
            <p:cNvSpPr/>
            <p:nvPr/>
          </p:nvSpPr>
          <p:spPr>
            <a:xfrm>
              <a:off x="4950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0" name="Google Shape;106;p4"/>
            <p:cNvSpPr/>
            <p:nvPr/>
          </p:nvSpPr>
          <p:spPr>
            <a:xfrm>
              <a:off x="7499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1" name="Google Shape;107;p4"/>
            <p:cNvSpPr/>
            <p:nvPr/>
          </p:nvSpPr>
          <p:spPr>
            <a:xfrm>
              <a:off x="10048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2" name="Google Shape;108;p4"/>
            <p:cNvSpPr/>
            <p:nvPr/>
          </p:nvSpPr>
          <p:spPr>
            <a:xfrm>
              <a:off x="12598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3" name="Google Shape;109;p4"/>
            <p:cNvSpPr/>
            <p:nvPr/>
          </p:nvSpPr>
          <p:spPr>
            <a:xfrm>
              <a:off x="15147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4" name="Google Shape;110;p4"/>
            <p:cNvSpPr/>
            <p:nvPr/>
          </p:nvSpPr>
          <p:spPr>
            <a:xfrm>
              <a:off x="17696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5" name="Google Shape;111;p4"/>
            <p:cNvSpPr/>
            <p:nvPr/>
          </p:nvSpPr>
          <p:spPr>
            <a:xfrm>
              <a:off x="20243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6" name="Google Shape;112;p4"/>
            <p:cNvSpPr/>
            <p:nvPr/>
          </p:nvSpPr>
          <p:spPr>
            <a:xfrm>
              <a:off x="22792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7" name="Google Shape;113;p4"/>
            <p:cNvSpPr/>
            <p:nvPr/>
          </p:nvSpPr>
          <p:spPr>
            <a:xfrm>
              <a:off x="25341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8" name="Google Shape;114;p4"/>
            <p:cNvSpPr/>
            <p:nvPr/>
          </p:nvSpPr>
          <p:spPr>
            <a:xfrm>
              <a:off x="27890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9" name="Google Shape;115;p4"/>
            <p:cNvSpPr/>
            <p:nvPr/>
          </p:nvSpPr>
          <p:spPr>
            <a:xfrm>
              <a:off x="30440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0" name="Google Shape;116;p4"/>
            <p:cNvSpPr/>
            <p:nvPr/>
          </p:nvSpPr>
          <p:spPr>
            <a:xfrm>
              <a:off x="32989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1" name="Google Shape;117;p4"/>
            <p:cNvSpPr/>
            <p:nvPr/>
          </p:nvSpPr>
          <p:spPr>
            <a:xfrm>
              <a:off x="35538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2" name="Google Shape;118;p4"/>
            <p:cNvSpPr/>
            <p:nvPr/>
          </p:nvSpPr>
          <p:spPr>
            <a:xfrm>
              <a:off x="38085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3" name="Google Shape;119;p4"/>
            <p:cNvSpPr/>
            <p:nvPr/>
          </p:nvSpPr>
          <p:spPr>
            <a:xfrm>
              <a:off x="40634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4" name="Google Shape;120;p4"/>
            <p:cNvSpPr/>
            <p:nvPr/>
          </p:nvSpPr>
          <p:spPr>
            <a:xfrm>
              <a:off x="43183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5" name="Google Shape;121;p4"/>
            <p:cNvSpPr/>
            <p:nvPr/>
          </p:nvSpPr>
          <p:spPr>
            <a:xfrm>
              <a:off x="45733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6" name="Google Shape;122;p4"/>
            <p:cNvSpPr/>
            <p:nvPr/>
          </p:nvSpPr>
          <p:spPr>
            <a:xfrm>
              <a:off x="48282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7" name="Google Shape;123;p4"/>
            <p:cNvSpPr/>
            <p:nvPr/>
          </p:nvSpPr>
          <p:spPr>
            <a:xfrm>
              <a:off x="50831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8" name="Google Shape;124;p4"/>
            <p:cNvSpPr/>
            <p:nvPr/>
          </p:nvSpPr>
          <p:spPr>
            <a:xfrm>
              <a:off x="53380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9" name="Google Shape;125;p4"/>
            <p:cNvSpPr/>
            <p:nvPr/>
          </p:nvSpPr>
          <p:spPr>
            <a:xfrm>
              <a:off x="55927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0" name="Google Shape;126;p4"/>
            <p:cNvSpPr/>
            <p:nvPr/>
          </p:nvSpPr>
          <p:spPr>
            <a:xfrm>
              <a:off x="58476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1" name="Google Shape;127;p4"/>
            <p:cNvSpPr/>
            <p:nvPr/>
          </p:nvSpPr>
          <p:spPr>
            <a:xfrm>
              <a:off x="61025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2" name="Google Shape;128;p4"/>
            <p:cNvSpPr/>
            <p:nvPr/>
          </p:nvSpPr>
          <p:spPr>
            <a:xfrm>
              <a:off x="63575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3" name="Google Shape;129;p4"/>
            <p:cNvSpPr/>
            <p:nvPr/>
          </p:nvSpPr>
          <p:spPr>
            <a:xfrm>
              <a:off x="66124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4" name="Google Shape;130;p4"/>
            <p:cNvSpPr/>
            <p:nvPr/>
          </p:nvSpPr>
          <p:spPr>
            <a:xfrm>
              <a:off x="68673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5" name="Google Shape;131;p4"/>
            <p:cNvSpPr/>
            <p:nvPr/>
          </p:nvSpPr>
          <p:spPr>
            <a:xfrm>
              <a:off x="71222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6" name="Google Shape;132;p4"/>
            <p:cNvSpPr/>
            <p:nvPr/>
          </p:nvSpPr>
          <p:spPr>
            <a:xfrm>
              <a:off x="238550" y="46548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7" name="Google Shape;133;p4"/>
            <p:cNvSpPr/>
            <p:nvPr/>
          </p:nvSpPr>
          <p:spPr>
            <a:xfrm>
              <a:off x="238550" y="43999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8" name="Google Shape;134;p4"/>
            <p:cNvSpPr/>
            <p:nvPr/>
          </p:nvSpPr>
          <p:spPr>
            <a:xfrm>
              <a:off x="238550" y="41450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9" name="Google Shape;135;p4"/>
            <p:cNvSpPr/>
            <p:nvPr/>
          </p:nvSpPr>
          <p:spPr>
            <a:xfrm>
              <a:off x="238550" y="39001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0" name="Google Shape;136;p4"/>
            <p:cNvSpPr/>
            <p:nvPr/>
          </p:nvSpPr>
          <p:spPr>
            <a:xfrm>
              <a:off x="238550" y="36454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1" name="Google Shape;137;p4"/>
            <p:cNvSpPr/>
            <p:nvPr/>
          </p:nvSpPr>
          <p:spPr>
            <a:xfrm>
              <a:off x="238550" y="33905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2" name="Google Shape;138;p4"/>
            <p:cNvSpPr/>
            <p:nvPr/>
          </p:nvSpPr>
          <p:spPr>
            <a:xfrm>
              <a:off x="238550" y="31456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3" name="Google Shape;139;p4"/>
            <p:cNvSpPr/>
            <p:nvPr/>
          </p:nvSpPr>
          <p:spPr>
            <a:xfrm>
              <a:off x="238550" y="28907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4" name="Google Shape;140;p4"/>
            <p:cNvSpPr/>
            <p:nvPr/>
          </p:nvSpPr>
          <p:spPr>
            <a:xfrm>
              <a:off x="238550" y="2635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5" name="Google Shape;141;p4"/>
            <p:cNvSpPr/>
            <p:nvPr/>
          </p:nvSpPr>
          <p:spPr>
            <a:xfrm>
              <a:off x="238550" y="23911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6" name="Google Shape;142;p4"/>
            <p:cNvSpPr/>
            <p:nvPr/>
          </p:nvSpPr>
          <p:spPr>
            <a:xfrm>
              <a:off x="238550" y="21362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7" name="Google Shape;143;p4"/>
            <p:cNvSpPr/>
            <p:nvPr/>
          </p:nvSpPr>
          <p:spPr>
            <a:xfrm>
              <a:off x="238550" y="18813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8" name="Google Shape;144;p4"/>
            <p:cNvSpPr/>
            <p:nvPr/>
          </p:nvSpPr>
          <p:spPr>
            <a:xfrm>
              <a:off x="238550" y="16366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9" name="Google Shape;145;p4"/>
            <p:cNvSpPr/>
            <p:nvPr/>
          </p:nvSpPr>
          <p:spPr>
            <a:xfrm>
              <a:off x="238550" y="13817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0" name="Google Shape;146;p4"/>
            <p:cNvSpPr/>
            <p:nvPr/>
          </p:nvSpPr>
          <p:spPr>
            <a:xfrm>
              <a:off x="238550" y="1126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grpSp>
      <p:pic>
        <p:nvPicPr>
          <p:cNvPr id="2097154" name="Google Shape;147;p4"/>
          <p:cNvPicPr preferRelativeResize="0">
            <a:picLocks/>
          </p:cNvPicPr>
          <p:nvPr/>
        </p:nvPicPr>
        <p:blipFill>
          <a:blip xmlns:r="http://schemas.openxmlformats.org/officeDocument/2006/relationships" r:embed="rId1">
            <a:alphaModFix amt="93000"/>
          </a:blip>
          <a:stretch>
            <a:fillRect/>
          </a:stretch>
        </p:blipFill>
        <p:spPr>
          <a:xfrm>
            <a:off x="-41573" y="-19501"/>
            <a:ext cx="9227147" cy="5182501"/>
          </a:xfrm>
          <a:prstGeom prst="rect"/>
          <a:noFill/>
          <a:ln>
            <a:noFill/>
          </a:ln>
        </p:spPr>
      </p:pic>
      <p:sp>
        <p:nvSpPr>
          <p:cNvPr id="1048671" name="Google Shape;148;p4"/>
          <p:cNvSpPr/>
          <p:nvPr/>
        </p:nvSpPr>
        <p:spPr>
          <a:xfrm>
            <a:off x="585150" y="1185450"/>
            <a:ext cx="8010273" cy="3550933"/>
          </a:xfrm>
          <a:custGeom>
            <a:avLst/>
            <a:ahLst/>
            <a:rect l="l" t="t" r="r" b="b"/>
            <a:pathLst>
              <a:path w="56011" h="15511" extrusionOk="0">
                <a:moveTo>
                  <a:pt x="55254" y="1"/>
                </a:moveTo>
                <a:lnTo>
                  <a:pt x="205" y="348"/>
                </a:lnTo>
                <a:lnTo>
                  <a:pt x="245" y="1676"/>
                </a:lnTo>
                <a:lnTo>
                  <a:pt x="0" y="15510"/>
                </a:lnTo>
                <a:cubicBezTo>
                  <a:pt x="0" y="15510"/>
                  <a:pt x="34166" y="15326"/>
                  <a:pt x="56010" y="15020"/>
                </a:cubicBezTo>
                <a:cubicBezTo>
                  <a:pt x="56010" y="15020"/>
                  <a:pt x="55785" y="1717"/>
                  <a:pt x="55254" y="1"/>
                </a:cubicBezTo>
                <a:close/>
              </a:path>
            </a:pathLst>
          </a:custGeom>
          <a:solidFill>
            <a:schemeClr val="accent5"/>
          </a:solidFill>
          <a:ln>
            <a:noFill/>
          </a:ln>
          <a:effectLst>
            <a:outerShdw algn="bl" blurRad="200025" dir="3840000" dist="47625" rotWithShape="0">
              <a:srgbClr val="000000">
                <a:alpha val="38000"/>
              </a:srgbClr>
            </a:outerShdw>
          </a:effectLst>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2" name="Google Shape;149;p4"/>
          <p:cNvSpPr txBox="1">
            <a:spLocks noGrp="1"/>
          </p:cNvSpPr>
          <p:nvPr>
            <p:ph type="title"/>
          </p:nvPr>
        </p:nvSpPr>
        <p:spPr>
          <a:xfrm>
            <a:off x="712350" y="468293"/>
            <a:ext cx="7719300" cy="572700"/>
          </a:xfrm>
          <a:prstGeom prst="rect"/>
        </p:spPr>
        <p:txBody>
          <a:bodyPr anchor="t" anchorCtr="0" bIns="91425" lIns="91425" rIns="91425" spcFirstLastPara="1" tIns="91425" wrap="square">
            <a:noAutofit/>
          </a:bodyPr>
          <a:lstStyle>
            <a:lvl1pPr algn="ctr" lvl="0">
              <a:spcBef>
                <a:spcPts val="0"/>
              </a:spcBef>
              <a:spcAft>
                <a:spcPts val="0"/>
              </a:spcAft>
              <a:buSzPts val="3300"/>
              <a:buNone/>
            </a:lvl1pPr>
            <a:lvl2pPr lvl="1">
              <a:spcBef>
                <a:spcPts val="0"/>
              </a:spcBef>
              <a:spcAft>
                <a:spcPts val="0"/>
              </a:spcAft>
              <a:buSzPts val="3300"/>
              <a:buNone/>
            </a:lvl2pPr>
            <a:lvl3pPr lvl="2">
              <a:spcBef>
                <a:spcPts val="0"/>
              </a:spcBef>
              <a:spcAft>
                <a:spcPts val="0"/>
              </a:spcAft>
              <a:buSzPts val="3300"/>
              <a:buNone/>
            </a:lvl3pPr>
            <a:lvl4pPr lvl="3">
              <a:spcBef>
                <a:spcPts val="0"/>
              </a:spcBef>
              <a:spcAft>
                <a:spcPts val="0"/>
              </a:spcAft>
              <a:buSzPts val="3300"/>
              <a:buNone/>
            </a:lvl4pPr>
            <a:lvl5pPr lvl="4">
              <a:spcBef>
                <a:spcPts val="0"/>
              </a:spcBef>
              <a:spcAft>
                <a:spcPts val="0"/>
              </a:spcAft>
              <a:buSzPts val="3300"/>
              <a:buNone/>
            </a:lvl5pPr>
            <a:lvl6pPr lvl="5">
              <a:spcBef>
                <a:spcPts val="0"/>
              </a:spcBef>
              <a:spcAft>
                <a:spcPts val="0"/>
              </a:spcAft>
              <a:buSzPts val="3300"/>
              <a:buNone/>
            </a:lvl6pPr>
            <a:lvl7pPr lvl="6">
              <a:spcBef>
                <a:spcPts val="0"/>
              </a:spcBef>
              <a:spcAft>
                <a:spcPts val="0"/>
              </a:spcAft>
              <a:buSzPts val="3300"/>
              <a:buNone/>
            </a:lvl7pPr>
            <a:lvl8pPr lvl="7">
              <a:spcBef>
                <a:spcPts val="0"/>
              </a:spcBef>
              <a:spcAft>
                <a:spcPts val="0"/>
              </a:spcAft>
              <a:buSzPts val="3300"/>
              <a:buNone/>
            </a:lvl8pPr>
            <a:lvl9pPr lvl="8">
              <a:spcBef>
                <a:spcPts val="0"/>
              </a:spcBef>
              <a:spcAft>
                <a:spcPts val="0"/>
              </a:spcAft>
              <a:buSzPts val="3300"/>
              <a:buNone/>
            </a:lvl9pPr>
          </a:lstStyle>
          <a:p/>
        </p:txBody>
      </p:sp>
      <p:sp>
        <p:nvSpPr>
          <p:cNvPr id="1048673" name="Google Shape;150;p4"/>
          <p:cNvSpPr txBox="1">
            <a:spLocks noGrp="1"/>
          </p:cNvSpPr>
          <p:nvPr>
            <p:ph type="subTitle" idx="1"/>
          </p:nvPr>
        </p:nvSpPr>
        <p:spPr>
          <a:xfrm>
            <a:off x="709875" y="1287593"/>
            <a:ext cx="7719300" cy="3379800"/>
          </a:xfrm>
          <a:prstGeom prst="rect"/>
        </p:spPr>
        <p:txBody>
          <a:bodyPr anchor="t" anchorCtr="0" bIns="91425" lIns="91425" rIns="91425" spcFirstLastPara="1" tIns="91425" wrap="square">
            <a:noAutofit/>
          </a:bodyPr>
          <a:lstStyle>
            <a:lvl1pPr lvl="0">
              <a:spcBef>
                <a:spcPts val="0"/>
              </a:spcBef>
              <a:spcAft>
                <a:spcPts val="0"/>
              </a:spcAft>
              <a:buClr>
                <a:srgbClr val="434343"/>
              </a:buClr>
              <a:buSzPts val="1200"/>
              <a:buAutoNum type="arabicPeriod"/>
              <a:defRPr sz="1200"/>
            </a:lvl1pPr>
            <a:lvl2pPr lvl="1">
              <a:spcBef>
                <a:spcPts val="0"/>
              </a:spcBef>
              <a:spcAft>
                <a:spcPts val="0"/>
              </a:spcAft>
              <a:buClr>
                <a:srgbClr val="434343"/>
              </a:buClr>
              <a:buSzPts val="1200"/>
              <a:buFont typeface="Roboto Condensed Light"/>
              <a:buAutoNum type="alphaLcPeriod"/>
            </a:lvl2pPr>
            <a:lvl3pPr lvl="2">
              <a:spcBef>
                <a:spcPts val="0"/>
              </a:spcBef>
              <a:spcAft>
                <a:spcPts val="0"/>
              </a:spcAft>
              <a:buClr>
                <a:srgbClr val="434343"/>
              </a:buClr>
              <a:buSzPts val="1200"/>
              <a:buFont typeface="Roboto Condensed Light"/>
              <a:buAutoNum type="romanLcPeriod"/>
            </a:lvl3pPr>
            <a:lvl4pPr lvl="3">
              <a:spcBef>
                <a:spcPts val="0"/>
              </a:spcBef>
              <a:spcAft>
                <a:spcPts val="0"/>
              </a:spcAft>
              <a:buClr>
                <a:srgbClr val="434343"/>
              </a:buClr>
              <a:buSzPts val="1200"/>
              <a:buFont typeface="Roboto Condensed Light"/>
              <a:buAutoNum type="arabicPeriod"/>
            </a:lvl4pPr>
            <a:lvl5pPr lvl="4">
              <a:spcBef>
                <a:spcPts val="0"/>
              </a:spcBef>
              <a:spcAft>
                <a:spcPts val="0"/>
              </a:spcAft>
              <a:buClr>
                <a:srgbClr val="434343"/>
              </a:buClr>
              <a:buSzPts val="1200"/>
              <a:buFont typeface="Roboto Condensed Light"/>
              <a:buAutoNum type="alphaLcPeriod"/>
            </a:lvl5pPr>
            <a:lvl6pPr lvl="5">
              <a:spcBef>
                <a:spcPts val="0"/>
              </a:spcBef>
              <a:spcAft>
                <a:spcPts val="0"/>
              </a:spcAft>
              <a:buClr>
                <a:srgbClr val="434343"/>
              </a:buClr>
              <a:buSzPts val="1200"/>
              <a:buFont typeface="Roboto Condensed Light"/>
              <a:buAutoNum type="romanLcPeriod"/>
            </a:lvl6pPr>
            <a:lvl7pPr lvl="6">
              <a:spcBef>
                <a:spcPts val="0"/>
              </a:spcBef>
              <a:spcAft>
                <a:spcPts val="0"/>
              </a:spcAft>
              <a:buClr>
                <a:srgbClr val="434343"/>
              </a:buClr>
              <a:buSzPts val="1200"/>
              <a:buFont typeface="Roboto Condensed Light"/>
              <a:buAutoNum type="arabicPeriod"/>
            </a:lvl7pPr>
            <a:lvl8pPr lvl="7">
              <a:spcBef>
                <a:spcPts val="0"/>
              </a:spcBef>
              <a:spcAft>
                <a:spcPts val="0"/>
              </a:spcAft>
              <a:buClr>
                <a:srgbClr val="434343"/>
              </a:buClr>
              <a:buSzPts val="1200"/>
              <a:buFont typeface="Roboto Condensed Light"/>
              <a:buAutoNum type="alphaLcPeriod"/>
            </a:lvl8pPr>
            <a:lvl9pPr lvl="8">
              <a:spcBef>
                <a:spcPts val="0"/>
              </a:spcBef>
              <a:spcAft>
                <a:spcPts val="0"/>
              </a:spcAft>
              <a:buClr>
                <a:srgbClr val="434343"/>
              </a:buClr>
              <a:buSzPts val="1200"/>
              <a:buFont typeface="Roboto Condensed Light"/>
              <a:buAutoNum type="romanLcPeriod"/>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56" name="Shape 247"/>
        <p:cNvGrpSpPr/>
        <p:nvPr/>
      </p:nvGrpSpPr>
      <p:grpSpPr>
        <a:xfrm>
          <a:off x="0" y="0"/>
          <a:ext cx="0" cy="0"/>
          <a:chOff x="0" y="0"/>
          <a:chExt cx="0" cy="0"/>
        </a:xfrm>
      </p:grpSpPr>
      <p:grpSp>
        <p:nvGrpSpPr>
          <p:cNvPr id="57" name="Google Shape;248;p7"/>
          <p:cNvGrpSpPr/>
          <p:nvPr/>
        </p:nvGrpSpPr>
        <p:grpSpPr>
          <a:xfrm>
            <a:off x="-161" y="1055"/>
            <a:ext cx="9144322" cy="5141390"/>
            <a:chOff x="238550" y="877925"/>
            <a:chExt cx="7138425" cy="4013575"/>
          </a:xfrm>
        </p:grpSpPr>
        <p:sp>
          <p:nvSpPr>
            <p:cNvPr id="1048842" name="Google Shape;249;p7"/>
            <p:cNvSpPr/>
            <p:nvPr/>
          </p:nvSpPr>
          <p:spPr>
            <a:xfrm>
              <a:off x="4950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3" name="Google Shape;250;p7"/>
            <p:cNvSpPr/>
            <p:nvPr/>
          </p:nvSpPr>
          <p:spPr>
            <a:xfrm>
              <a:off x="7499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4" name="Google Shape;251;p7"/>
            <p:cNvSpPr/>
            <p:nvPr/>
          </p:nvSpPr>
          <p:spPr>
            <a:xfrm>
              <a:off x="10048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5" name="Google Shape;252;p7"/>
            <p:cNvSpPr/>
            <p:nvPr/>
          </p:nvSpPr>
          <p:spPr>
            <a:xfrm>
              <a:off x="12598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6" name="Google Shape;253;p7"/>
            <p:cNvSpPr/>
            <p:nvPr/>
          </p:nvSpPr>
          <p:spPr>
            <a:xfrm>
              <a:off x="15147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7" name="Google Shape;254;p7"/>
            <p:cNvSpPr/>
            <p:nvPr/>
          </p:nvSpPr>
          <p:spPr>
            <a:xfrm>
              <a:off x="17696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8" name="Google Shape;255;p7"/>
            <p:cNvSpPr/>
            <p:nvPr/>
          </p:nvSpPr>
          <p:spPr>
            <a:xfrm>
              <a:off x="20243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9" name="Google Shape;256;p7"/>
            <p:cNvSpPr/>
            <p:nvPr/>
          </p:nvSpPr>
          <p:spPr>
            <a:xfrm>
              <a:off x="22792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0" name="Google Shape;257;p7"/>
            <p:cNvSpPr/>
            <p:nvPr/>
          </p:nvSpPr>
          <p:spPr>
            <a:xfrm>
              <a:off x="25341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1" name="Google Shape;258;p7"/>
            <p:cNvSpPr/>
            <p:nvPr/>
          </p:nvSpPr>
          <p:spPr>
            <a:xfrm>
              <a:off x="27890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2" name="Google Shape;259;p7"/>
            <p:cNvSpPr/>
            <p:nvPr/>
          </p:nvSpPr>
          <p:spPr>
            <a:xfrm>
              <a:off x="30440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3" name="Google Shape;260;p7"/>
            <p:cNvSpPr/>
            <p:nvPr/>
          </p:nvSpPr>
          <p:spPr>
            <a:xfrm>
              <a:off x="32989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4" name="Google Shape;261;p7"/>
            <p:cNvSpPr/>
            <p:nvPr/>
          </p:nvSpPr>
          <p:spPr>
            <a:xfrm>
              <a:off x="35538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5" name="Google Shape;262;p7"/>
            <p:cNvSpPr/>
            <p:nvPr/>
          </p:nvSpPr>
          <p:spPr>
            <a:xfrm>
              <a:off x="38085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6" name="Google Shape;263;p7"/>
            <p:cNvSpPr/>
            <p:nvPr/>
          </p:nvSpPr>
          <p:spPr>
            <a:xfrm>
              <a:off x="40634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7" name="Google Shape;264;p7"/>
            <p:cNvSpPr/>
            <p:nvPr/>
          </p:nvSpPr>
          <p:spPr>
            <a:xfrm>
              <a:off x="43183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8" name="Google Shape;265;p7"/>
            <p:cNvSpPr/>
            <p:nvPr/>
          </p:nvSpPr>
          <p:spPr>
            <a:xfrm>
              <a:off x="45733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9" name="Google Shape;266;p7"/>
            <p:cNvSpPr/>
            <p:nvPr/>
          </p:nvSpPr>
          <p:spPr>
            <a:xfrm>
              <a:off x="48282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0" name="Google Shape;267;p7"/>
            <p:cNvSpPr/>
            <p:nvPr/>
          </p:nvSpPr>
          <p:spPr>
            <a:xfrm>
              <a:off x="50831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1" name="Google Shape;268;p7"/>
            <p:cNvSpPr/>
            <p:nvPr/>
          </p:nvSpPr>
          <p:spPr>
            <a:xfrm>
              <a:off x="53380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2" name="Google Shape;269;p7"/>
            <p:cNvSpPr/>
            <p:nvPr/>
          </p:nvSpPr>
          <p:spPr>
            <a:xfrm>
              <a:off x="55927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3" name="Google Shape;270;p7"/>
            <p:cNvSpPr/>
            <p:nvPr/>
          </p:nvSpPr>
          <p:spPr>
            <a:xfrm>
              <a:off x="58476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4" name="Google Shape;271;p7"/>
            <p:cNvSpPr/>
            <p:nvPr/>
          </p:nvSpPr>
          <p:spPr>
            <a:xfrm>
              <a:off x="61025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5" name="Google Shape;272;p7"/>
            <p:cNvSpPr/>
            <p:nvPr/>
          </p:nvSpPr>
          <p:spPr>
            <a:xfrm>
              <a:off x="63575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6" name="Google Shape;273;p7"/>
            <p:cNvSpPr/>
            <p:nvPr/>
          </p:nvSpPr>
          <p:spPr>
            <a:xfrm>
              <a:off x="66124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7" name="Google Shape;274;p7"/>
            <p:cNvSpPr/>
            <p:nvPr/>
          </p:nvSpPr>
          <p:spPr>
            <a:xfrm>
              <a:off x="68673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8" name="Google Shape;275;p7"/>
            <p:cNvSpPr/>
            <p:nvPr/>
          </p:nvSpPr>
          <p:spPr>
            <a:xfrm>
              <a:off x="71222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9" name="Google Shape;276;p7"/>
            <p:cNvSpPr/>
            <p:nvPr/>
          </p:nvSpPr>
          <p:spPr>
            <a:xfrm>
              <a:off x="238550" y="46548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0" name="Google Shape;277;p7"/>
            <p:cNvSpPr/>
            <p:nvPr/>
          </p:nvSpPr>
          <p:spPr>
            <a:xfrm>
              <a:off x="238550" y="43999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1" name="Google Shape;278;p7"/>
            <p:cNvSpPr/>
            <p:nvPr/>
          </p:nvSpPr>
          <p:spPr>
            <a:xfrm>
              <a:off x="238550" y="41450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2" name="Google Shape;279;p7"/>
            <p:cNvSpPr/>
            <p:nvPr/>
          </p:nvSpPr>
          <p:spPr>
            <a:xfrm>
              <a:off x="238550" y="39001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3" name="Google Shape;280;p7"/>
            <p:cNvSpPr/>
            <p:nvPr/>
          </p:nvSpPr>
          <p:spPr>
            <a:xfrm>
              <a:off x="238550" y="36454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4" name="Google Shape;281;p7"/>
            <p:cNvSpPr/>
            <p:nvPr/>
          </p:nvSpPr>
          <p:spPr>
            <a:xfrm>
              <a:off x="238550" y="33905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5" name="Google Shape;282;p7"/>
            <p:cNvSpPr/>
            <p:nvPr/>
          </p:nvSpPr>
          <p:spPr>
            <a:xfrm>
              <a:off x="238550" y="31456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6" name="Google Shape;283;p7"/>
            <p:cNvSpPr/>
            <p:nvPr/>
          </p:nvSpPr>
          <p:spPr>
            <a:xfrm>
              <a:off x="238550" y="28907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7" name="Google Shape;284;p7"/>
            <p:cNvSpPr/>
            <p:nvPr/>
          </p:nvSpPr>
          <p:spPr>
            <a:xfrm>
              <a:off x="238550" y="2635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8" name="Google Shape;285;p7"/>
            <p:cNvSpPr/>
            <p:nvPr/>
          </p:nvSpPr>
          <p:spPr>
            <a:xfrm>
              <a:off x="238550" y="23911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9" name="Google Shape;286;p7"/>
            <p:cNvSpPr/>
            <p:nvPr/>
          </p:nvSpPr>
          <p:spPr>
            <a:xfrm>
              <a:off x="238550" y="21362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80" name="Google Shape;287;p7"/>
            <p:cNvSpPr/>
            <p:nvPr/>
          </p:nvSpPr>
          <p:spPr>
            <a:xfrm>
              <a:off x="238550" y="18813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81" name="Google Shape;288;p7"/>
            <p:cNvSpPr/>
            <p:nvPr/>
          </p:nvSpPr>
          <p:spPr>
            <a:xfrm>
              <a:off x="238550" y="16366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82" name="Google Shape;289;p7"/>
            <p:cNvSpPr/>
            <p:nvPr/>
          </p:nvSpPr>
          <p:spPr>
            <a:xfrm>
              <a:off x="238550" y="13817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83" name="Google Shape;290;p7"/>
            <p:cNvSpPr/>
            <p:nvPr/>
          </p:nvSpPr>
          <p:spPr>
            <a:xfrm>
              <a:off x="238550" y="1126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grpSp>
      <p:pic>
        <p:nvPicPr>
          <p:cNvPr id="2097165" name="Google Shape;291;p7"/>
          <p:cNvPicPr preferRelativeResize="0">
            <a:picLocks/>
          </p:cNvPicPr>
          <p:nvPr/>
        </p:nvPicPr>
        <p:blipFill>
          <a:blip xmlns:r="http://schemas.openxmlformats.org/officeDocument/2006/relationships" r:embed="rId1">
            <a:alphaModFix amt="92000"/>
          </a:blip>
          <a:stretch>
            <a:fillRect/>
          </a:stretch>
        </p:blipFill>
        <p:spPr>
          <a:xfrm>
            <a:off x="-45225" y="-21550"/>
            <a:ext cx="9234452" cy="5186601"/>
          </a:xfrm>
          <a:prstGeom prst="rect"/>
          <a:noFill/>
          <a:ln>
            <a:noFill/>
          </a:ln>
        </p:spPr>
      </p:pic>
      <p:sp>
        <p:nvSpPr>
          <p:cNvPr id="1048884" name="Google Shape;292;p7"/>
          <p:cNvSpPr txBox="1">
            <a:spLocks noGrp="1"/>
          </p:cNvSpPr>
          <p:nvPr>
            <p:ph type="title"/>
          </p:nvPr>
        </p:nvSpPr>
        <p:spPr>
          <a:xfrm>
            <a:off x="928700" y="1620600"/>
            <a:ext cx="3959400" cy="1653300"/>
          </a:xfrm>
          <a:prstGeom prst="rect"/>
        </p:spPr>
        <p:txBody>
          <a:bodyPr anchor="t" anchorCtr="0" bIns="91425" lIns="91425" rIns="91425" spcFirstLastPara="1" tIns="91425" wrap="square">
            <a:noAutofit/>
          </a:bodyPr>
          <a:lstStyle>
            <a:lvl1pPr lvl="0">
              <a:spcBef>
                <a:spcPts val="0"/>
              </a:spcBef>
              <a:spcAft>
                <a:spcPts val="0"/>
              </a:spcAft>
              <a:buSzPts val="3300"/>
              <a:buNone/>
              <a:defRPr sz="29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48885" name="Google Shape;293;p7"/>
          <p:cNvSpPr txBox="1">
            <a:spLocks noGrp="1"/>
          </p:cNvSpPr>
          <p:nvPr>
            <p:ph type="body" idx="1"/>
          </p:nvPr>
        </p:nvSpPr>
        <p:spPr>
          <a:xfrm>
            <a:off x="5090875" y="1470325"/>
            <a:ext cx="3438600" cy="2380500"/>
          </a:xfrm>
          <a:prstGeom prst="rect"/>
        </p:spPr>
        <p:txBody>
          <a:bodyPr anchor="t" anchorCtr="0" bIns="91425" lIns="91425" rIns="91425" spcFirstLastPara="1" tIns="91425" wrap="square">
            <a:noAutofit/>
          </a:bodyPr>
          <a:lstStyle>
            <a:lvl1pPr indent="-279400" lvl="0" marL="457200">
              <a:spcBef>
                <a:spcPts val="0"/>
              </a:spcBef>
              <a:spcAft>
                <a:spcPts val="0"/>
              </a:spcAft>
              <a:buSzPts val="800"/>
              <a:buFont typeface="Open Sans"/>
              <a:buChar char="●"/>
            </a:lvl1pPr>
            <a:lvl2pPr indent="-279400" lvl="1" marL="914400">
              <a:spcBef>
                <a:spcPts val="0"/>
              </a:spcBef>
              <a:spcAft>
                <a:spcPts val="0"/>
              </a:spcAft>
              <a:buClr>
                <a:srgbClr val="999999"/>
              </a:buClr>
              <a:buSzPts val="800"/>
              <a:buFont typeface="Open Sans"/>
              <a:buChar char="○"/>
            </a:lvl2pPr>
            <a:lvl3pPr indent="-279400" lvl="2" marL="1371600">
              <a:spcBef>
                <a:spcPts val="0"/>
              </a:spcBef>
              <a:spcAft>
                <a:spcPts val="0"/>
              </a:spcAft>
              <a:buClr>
                <a:srgbClr val="999999"/>
              </a:buClr>
              <a:buSzPts val="800"/>
              <a:buFont typeface="Open Sans"/>
              <a:buChar char="■"/>
            </a:lvl3pPr>
            <a:lvl4pPr indent="-279400" lvl="3" marL="1828800">
              <a:spcBef>
                <a:spcPts val="0"/>
              </a:spcBef>
              <a:spcAft>
                <a:spcPts val="0"/>
              </a:spcAft>
              <a:buClr>
                <a:srgbClr val="999999"/>
              </a:buClr>
              <a:buSzPts val="800"/>
              <a:buFont typeface="Open Sans"/>
              <a:buChar char="●"/>
            </a:lvl4pPr>
            <a:lvl5pPr indent="-304800" lvl="4" marL="2286000">
              <a:spcBef>
                <a:spcPts val="0"/>
              </a:spcBef>
              <a:spcAft>
                <a:spcPts val="0"/>
              </a:spcAft>
              <a:buClr>
                <a:srgbClr val="999999"/>
              </a:buClr>
              <a:buSzPts val="1200"/>
              <a:buFont typeface="Open Sans"/>
              <a:buChar char="○"/>
            </a:lvl5pPr>
            <a:lvl6pPr indent="-304800" lvl="5" marL="2743200">
              <a:spcBef>
                <a:spcPts val="0"/>
              </a:spcBef>
              <a:spcAft>
                <a:spcPts val="0"/>
              </a:spcAft>
              <a:buClr>
                <a:srgbClr val="999999"/>
              </a:buClr>
              <a:buSzPts val="1200"/>
              <a:buFont typeface="Open Sans"/>
              <a:buChar char="■"/>
            </a:lvl6pPr>
            <a:lvl7pPr indent="-273050" lvl="6" marL="3200400">
              <a:spcBef>
                <a:spcPts val="0"/>
              </a:spcBef>
              <a:spcAft>
                <a:spcPts val="0"/>
              </a:spcAft>
              <a:buClr>
                <a:srgbClr val="999999"/>
              </a:buClr>
              <a:buSzPts val="700"/>
              <a:buFont typeface="Open Sans"/>
              <a:buChar char="●"/>
            </a:lvl7pPr>
            <a:lvl8pPr indent="-273050" lvl="7" marL="3657600">
              <a:spcBef>
                <a:spcPts val="0"/>
              </a:spcBef>
              <a:spcAft>
                <a:spcPts val="0"/>
              </a:spcAft>
              <a:buClr>
                <a:srgbClr val="999999"/>
              </a:buClr>
              <a:buSzPts val="700"/>
              <a:buFont typeface="Open Sans"/>
              <a:buChar char="○"/>
            </a:lvl8pPr>
            <a:lvl9pPr indent="-266700" lvl="8" marL="4114800">
              <a:spcBef>
                <a:spcPts val="0"/>
              </a:spcBef>
              <a:spcAft>
                <a:spcPts val="0"/>
              </a:spcAft>
              <a:buClr>
                <a:srgbClr val="999999"/>
              </a:buClr>
              <a:buSzPts val="600"/>
              <a:buFont typeface="Open Sans"/>
              <a:buChar cha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49" name="Shape 340"/>
        <p:cNvGrpSpPr/>
        <p:nvPr/>
      </p:nvGrpSpPr>
      <p:grpSpPr>
        <a:xfrm>
          <a:off x="0" y="0"/>
          <a:ext cx="0" cy="0"/>
          <a:chOff x="0" y="0"/>
          <a:chExt cx="0" cy="0"/>
        </a:xfrm>
      </p:grpSpPr>
      <p:grpSp>
        <p:nvGrpSpPr>
          <p:cNvPr id="50" name="Google Shape;341;p9"/>
          <p:cNvGrpSpPr/>
          <p:nvPr/>
        </p:nvGrpSpPr>
        <p:grpSpPr>
          <a:xfrm>
            <a:off x="-161" y="1055"/>
            <a:ext cx="9144322" cy="5141390"/>
            <a:chOff x="238550" y="877925"/>
            <a:chExt cx="7138425" cy="4013575"/>
          </a:xfrm>
        </p:grpSpPr>
        <p:sp>
          <p:nvSpPr>
            <p:cNvPr id="1048791" name="Google Shape;342;p9"/>
            <p:cNvSpPr/>
            <p:nvPr/>
          </p:nvSpPr>
          <p:spPr>
            <a:xfrm>
              <a:off x="4950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2" name="Google Shape;343;p9"/>
            <p:cNvSpPr/>
            <p:nvPr/>
          </p:nvSpPr>
          <p:spPr>
            <a:xfrm>
              <a:off x="7499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3" name="Google Shape;344;p9"/>
            <p:cNvSpPr/>
            <p:nvPr/>
          </p:nvSpPr>
          <p:spPr>
            <a:xfrm>
              <a:off x="10048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4" name="Google Shape;345;p9"/>
            <p:cNvSpPr/>
            <p:nvPr/>
          </p:nvSpPr>
          <p:spPr>
            <a:xfrm>
              <a:off x="12598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5" name="Google Shape;346;p9"/>
            <p:cNvSpPr/>
            <p:nvPr/>
          </p:nvSpPr>
          <p:spPr>
            <a:xfrm>
              <a:off x="15147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6" name="Google Shape;347;p9"/>
            <p:cNvSpPr/>
            <p:nvPr/>
          </p:nvSpPr>
          <p:spPr>
            <a:xfrm>
              <a:off x="17696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7" name="Google Shape;348;p9"/>
            <p:cNvSpPr/>
            <p:nvPr/>
          </p:nvSpPr>
          <p:spPr>
            <a:xfrm>
              <a:off x="20243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8" name="Google Shape;349;p9"/>
            <p:cNvSpPr/>
            <p:nvPr/>
          </p:nvSpPr>
          <p:spPr>
            <a:xfrm>
              <a:off x="22792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9" name="Google Shape;350;p9"/>
            <p:cNvSpPr/>
            <p:nvPr/>
          </p:nvSpPr>
          <p:spPr>
            <a:xfrm>
              <a:off x="25341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0" name="Google Shape;351;p9"/>
            <p:cNvSpPr/>
            <p:nvPr/>
          </p:nvSpPr>
          <p:spPr>
            <a:xfrm>
              <a:off x="27890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1" name="Google Shape;352;p9"/>
            <p:cNvSpPr/>
            <p:nvPr/>
          </p:nvSpPr>
          <p:spPr>
            <a:xfrm>
              <a:off x="30440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2" name="Google Shape;353;p9"/>
            <p:cNvSpPr/>
            <p:nvPr/>
          </p:nvSpPr>
          <p:spPr>
            <a:xfrm>
              <a:off x="32989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3" name="Google Shape;354;p9"/>
            <p:cNvSpPr/>
            <p:nvPr/>
          </p:nvSpPr>
          <p:spPr>
            <a:xfrm>
              <a:off x="35538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4" name="Google Shape;355;p9"/>
            <p:cNvSpPr/>
            <p:nvPr/>
          </p:nvSpPr>
          <p:spPr>
            <a:xfrm>
              <a:off x="38085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5" name="Google Shape;356;p9"/>
            <p:cNvSpPr/>
            <p:nvPr/>
          </p:nvSpPr>
          <p:spPr>
            <a:xfrm>
              <a:off x="40634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6" name="Google Shape;357;p9"/>
            <p:cNvSpPr/>
            <p:nvPr/>
          </p:nvSpPr>
          <p:spPr>
            <a:xfrm>
              <a:off x="43183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7" name="Google Shape;358;p9"/>
            <p:cNvSpPr/>
            <p:nvPr/>
          </p:nvSpPr>
          <p:spPr>
            <a:xfrm>
              <a:off x="45733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8" name="Google Shape;359;p9"/>
            <p:cNvSpPr/>
            <p:nvPr/>
          </p:nvSpPr>
          <p:spPr>
            <a:xfrm>
              <a:off x="48282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9" name="Google Shape;360;p9"/>
            <p:cNvSpPr/>
            <p:nvPr/>
          </p:nvSpPr>
          <p:spPr>
            <a:xfrm>
              <a:off x="50831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0" name="Google Shape;361;p9"/>
            <p:cNvSpPr/>
            <p:nvPr/>
          </p:nvSpPr>
          <p:spPr>
            <a:xfrm>
              <a:off x="53380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1" name="Google Shape;362;p9"/>
            <p:cNvSpPr/>
            <p:nvPr/>
          </p:nvSpPr>
          <p:spPr>
            <a:xfrm>
              <a:off x="55927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2" name="Google Shape;363;p9"/>
            <p:cNvSpPr/>
            <p:nvPr/>
          </p:nvSpPr>
          <p:spPr>
            <a:xfrm>
              <a:off x="58476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3" name="Google Shape;364;p9"/>
            <p:cNvSpPr/>
            <p:nvPr/>
          </p:nvSpPr>
          <p:spPr>
            <a:xfrm>
              <a:off x="61025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4" name="Google Shape;365;p9"/>
            <p:cNvSpPr/>
            <p:nvPr/>
          </p:nvSpPr>
          <p:spPr>
            <a:xfrm>
              <a:off x="63575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5" name="Google Shape;366;p9"/>
            <p:cNvSpPr/>
            <p:nvPr/>
          </p:nvSpPr>
          <p:spPr>
            <a:xfrm>
              <a:off x="66124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6" name="Google Shape;367;p9"/>
            <p:cNvSpPr/>
            <p:nvPr/>
          </p:nvSpPr>
          <p:spPr>
            <a:xfrm>
              <a:off x="68673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7" name="Google Shape;368;p9"/>
            <p:cNvSpPr/>
            <p:nvPr/>
          </p:nvSpPr>
          <p:spPr>
            <a:xfrm>
              <a:off x="71222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8" name="Google Shape;369;p9"/>
            <p:cNvSpPr/>
            <p:nvPr/>
          </p:nvSpPr>
          <p:spPr>
            <a:xfrm>
              <a:off x="238550" y="46548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9" name="Google Shape;370;p9"/>
            <p:cNvSpPr/>
            <p:nvPr/>
          </p:nvSpPr>
          <p:spPr>
            <a:xfrm>
              <a:off x="238550" y="43999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0" name="Google Shape;371;p9"/>
            <p:cNvSpPr/>
            <p:nvPr/>
          </p:nvSpPr>
          <p:spPr>
            <a:xfrm>
              <a:off x="238550" y="41450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1" name="Google Shape;372;p9"/>
            <p:cNvSpPr/>
            <p:nvPr/>
          </p:nvSpPr>
          <p:spPr>
            <a:xfrm>
              <a:off x="238550" y="39001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2" name="Google Shape;373;p9"/>
            <p:cNvSpPr/>
            <p:nvPr/>
          </p:nvSpPr>
          <p:spPr>
            <a:xfrm>
              <a:off x="238550" y="36454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3" name="Google Shape;374;p9"/>
            <p:cNvSpPr/>
            <p:nvPr/>
          </p:nvSpPr>
          <p:spPr>
            <a:xfrm>
              <a:off x="238550" y="33905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4" name="Google Shape;375;p9"/>
            <p:cNvSpPr/>
            <p:nvPr/>
          </p:nvSpPr>
          <p:spPr>
            <a:xfrm>
              <a:off x="238550" y="31456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5" name="Google Shape;376;p9"/>
            <p:cNvSpPr/>
            <p:nvPr/>
          </p:nvSpPr>
          <p:spPr>
            <a:xfrm>
              <a:off x="238550" y="28907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6" name="Google Shape;377;p9"/>
            <p:cNvSpPr/>
            <p:nvPr/>
          </p:nvSpPr>
          <p:spPr>
            <a:xfrm>
              <a:off x="238550" y="2635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7" name="Google Shape;378;p9"/>
            <p:cNvSpPr/>
            <p:nvPr/>
          </p:nvSpPr>
          <p:spPr>
            <a:xfrm>
              <a:off x="238550" y="23911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8" name="Google Shape;379;p9"/>
            <p:cNvSpPr/>
            <p:nvPr/>
          </p:nvSpPr>
          <p:spPr>
            <a:xfrm>
              <a:off x="238550" y="21362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9" name="Google Shape;380;p9"/>
            <p:cNvSpPr/>
            <p:nvPr/>
          </p:nvSpPr>
          <p:spPr>
            <a:xfrm>
              <a:off x="238550" y="18813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0" name="Google Shape;381;p9"/>
            <p:cNvSpPr/>
            <p:nvPr/>
          </p:nvSpPr>
          <p:spPr>
            <a:xfrm>
              <a:off x="238550" y="16366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1" name="Google Shape;382;p9"/>
            <p:cNvSpPr/>
            <p:nvPr/>
          </p:nvSpPr>
          <p:spPr>
            <a:xfrm>
              <a:off x="238550" y="13817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2" name="Google Shape;383;p9"/>
            <p:cNvSpPr/>
            <p:nvPr/>
          </p:nvSpPr>
          <p:spPr>
            <a:xfrm>
              <a:off x="238550" y="1126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grpSp>
      <p:pic>
        <p:nvPicPr>
          <p:cNvPr id="2097162" name="Google Shape;384;p9"/>
          <p:cNvPicPr preferRelativeResize="0">
            <a:picLocks/>
          </p:cNvPicPr>
          <p:nvPr/>
        </p:nvPicPr>
        <p:blipFill>
          <a:blip xmlns:r="http://schemas.openxmlformats.org/officeDocument/2006/relationships" r:embed="rId1">
            <a:alphaModFix amt="93000"/>
          </a:blip>
          <a:stretch>
            <a:fillRect/>
          </a:stretch>
        </p:blipFill>
        <p:spPr>
          <a:xfrm>
            <a:off x="-32900" y="-41425"/>
            <a:ext cx="9209801" cy="5226349"/>
          </a:xfrm>
          <a:prstGeom prst="rect"/>
          <a:noFill/>
          <a:ln>
            <a:noFill/>
          </a:ln>
        </p:spPr>
      </p:pic>
      <p:sp>
        <p:nvSpPr>
          <p:cNvPr id="1048833" name="Google Shape;385;p9"/>
          <p:cNvSpPr txBox="1">
            <a:spLocks noGrp="1"/>
          </p:cNvSpPr>
          <p:nvPr>
            <p:ph type="ctrTitle"/>
          </p:nvPr>
        </p:nvSpPr>
        <p:spPr>
          <a:xfrm>
            <a:off x="1958550" y="1243531"/>
            <a:ext cx="5226900" cy="1101900"/>
          </a:xfrm>
          <a:prstGeom prst="rect"/>
        </p:spPr>
        <p:txBody>
          <a:bodyPr anchor="t" anchorCtr="0" bIns="91425" lIns="91425" rIns="91425" spcFirstLastPara="1" tIns="91425" wrap="square">
            <a:noAutofit/>
          </a:bodyPr>
          <a:lstStyle>
            <a:lvl1pPr algn="ctr" lvl="0" rtl="0">
              <a:spcBef>
                <a:spcPts val="0"/>
              </a:spcBef>
              <a:spcAft>
                <a:spcPts val="0"/>
              </a:spcAft>
              <a:buSzPts val="3300"/>
              <a:buNone/>
              <a:defRPr sz="45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048834" name="Google Shape;386;p9"/>
          <p:cNvSpPr txBox="1">
            <a:spLocks noGrp="1"/>
          </p:cNvSpPr>
          <p:nvPr>
            <p:ph type="subTitle" idx="1"/>
          </p:nvPr>
        </p:nvSpPr>
        <p:spPr>
          <a:xfrm>
            <a:off x="3218700" y="2678473"/>
            <a:ext cx="2724900" cy="1101900"/>
          </a:xfrm>
          <a:prstGeom prst="rect"/>
        </p:spPr>
        <p:txBody>
          <a:bodyPr anchor="t" anchorCtr="0" bIns="91425" lIns="91425" rIns="91425" spcFirstLastPara="1" tIns="91425" wrap="square">
            <a:noAutofit/>
          </a:bodyPr>
          <a:lstStyle>
            <a:lvl1pPr algn="ctr" lvl="0" rtl="0">
              <a:spcBef>
                <a:spcPts val="0"/>
              </a:spcBef>
              <a:spcAft>
                <a:spcPts val="0"/>
              </a:spcAft>
              <a:buSzPts val="1400"/>
              <a:buNone/>
            </a:lvl1pPr>
            <a:lvl2pPr lvl="1" rtl="0">
              <a:lnSpc>
                <a:spcPct val="100000"/>
              </a:lnSpc>
              <a:spcBef>
                <a:spcPts val="0"/>
              </a:spcBef>
              <a:spcAft>
                <a:spcPts val="0"/>
              </a:spcAft>
              <a:buSzPts val="1400"/>
              <a:buNone/>
            </a:lvl2pPr>
            <a:lvl3pPr lvl="2" rtl="0">
              <a:lnSpc>
                <a:spcPct val="100000"/>
              </a:lnSpc>
              <a:spcBef>
                <a:spcPts val="0"/>
              </a:spcBef>
              <a:spcAft>
                <a:spcPts val="0"/>
              </a:spcAft>
              <a:buSzPts val="1400"/>
              <a:buNone/>
            </a:lvl3pPr>
            <a:lvl4pPr lvl="3" rtl="0">
              <a:lnSpc>
                <a:spcPct val="100000"/>
              </a:lnSpc>
              <a:spcBef>
                <a:spcPts val="0"/>
              </a:spcBef>
              <a:spcAft>
                <a:spcPts val="0"/>
              </a:spcAft>
              <a:buSzPts val="1400"/>
              <a:buNone/>
            </a:lvl4pPr>
            <a:lvl5pPr lvl="4" rtl="0">
              <a:lnSpc>
                <a:spcPct val="100000"/>
              </a:lnSpc>
              <a:spcBef>
                <a:spcPts val="0"/>
              </a:spcBef>
              <a:spcAft>
                <a:spcPts val="0"/>
              </a:spcAft>
              <a:buSzPts val="1400"/>
              <a:buNone/>
            </a:lvl5pPr>
            <a:lvl6pPr lvl="5" rtl="0">
              <a:lnSpc>
                <a:spcPct val="100000"/>
              </a:lnSpc>
              <a:spcBef>
                <a:spcPts val="0"/>
              </a:spcBef>
              <a:spcAft>
                <a:spcPts val="0"/>
              </a:spcAft>
              <a:buSzPts val="1400"/>
              <a:buNone/>
            </a:lvl6pPr>
            <a:lvl7pPr lvl="6" rtl="0">
              <a:lnSpc>
                <a:spcPct val="100000"/>
              </a:lnSpc>
              <a:spcBef>
                <a:spcPts val="0"/>
              </a:spcBef>
              <a:spcAft>
                <a:spcPts val="0"/>
              </a:spcAft>
              <a:buSzPts val="1400"/>
              <a:buNone/>
            </a:lvl7pPr>
            <a:lvl8pPr lvl="7" rtl="0">
              <a:lnSpc>
                <a:spcPct val="100000"/>
              </a:lnSpc>
              <a:spcBef>
                <a:spcPts val="0"/>
              </a:spcBef>
              <a:spcAft>
                <a:spcPts val="0"/>
              </a:spcAft>
              <a:buSzPts val="1400"/>
              <a:buNone/>
            </a:lvl8pPr>
            <a:lvl9pPr lvl="8" rtl="0">
              <a:lnSpc>
                <a:spcPct val="100000"/>
              </a:lnSpc>
              <a:spcBef>
                <a:spcPts val="0"/>
              </a:spcBef>
              <a:spcAft>
                <a:spcPts val="0"/>
              </a:spcAft>
              <a:buSzPts val="1400"/>
              <a:buNone/>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69" name="Shape 43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12_1">
    <p:spTree>
      <p:nvGrpSpPr>
        <p:cNvPr id="38" name="Shape 438"/>
        <p:cNvGrpSpPr/>
        <p:nvPr/>
      </p:nvGrpSpPr>
      <p:grpSpPr>
        <a:xfrm>
          <a:off x="0" y="0"/>
          <a:ext cx="0" cy="0"/>
          <a:chOff x="0" y="0"/>
          <a:chExt cx="0" cy="0"/>
        </a:xfrm>
      </p:grpSpPr>
      <p:grpSp>
        <p:nvGrpSpPr>
          <p:cNvPr id="39" name="Google Shape;439;p13"/>
          <p:cNvGrpSpPr/>
          <p:nvPr/>
        </p:nvGrpSpPr>
        <p:grpSpPr>
          <a:xfrm>
            <a:off x="-155" y="1055"/>
            <a:ext cx="9144322" cy="5141390"/>
            <a:chOff x="238550" y="877925"/>
            <a:chExt cx="7138425" cy="4013575"/>
          </a:xfrm>
        </p:grpSpPr>
        <p:sp>
          <p:nvSpPr>
            <p:cNvPr id="1048683" name="Google Shape;440;p13"/>
            <p:cNvSpPr/>
            <p:nvPr/>
          </p:nvSpPr>
          <p:spPr>
            <a:xfrm>
              <a:off x="4950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4" name="Google Shape;441;p13"/>
            <p:cNvSpPr/>
            <p:nvPr/>
          </p:nvSpPr>
          <p:spPr>
            <a:xfrm>
              <a:off x="7499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5" name="Google Shape;442;p13"/>
            <p:cNvSpPr/>
            <p:nvPr/>
          </p:nvSpPr>
          <p:spPr>
            <a:xfrm>
              <a:off x="10048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6" name="Google Shape;443;p13"/>
            <p:cNvSpPr/>
            <p:nvPr/>
          </p:nvSpPr>
          <p:spPr>
            <a:xfrm>
              <a:off x="12598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7" name="Google Shape;444;p13"/>
            <p:cNvSpPr/>
            <p:nvPr/>
          </p:nvSpPr>
          <p:spPr>
            <a:xfrm>
              <a:off x="15147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8" name="Google Shape;445;p13"/>
            <p:cNvSpPr/>
            <p:nvPr/>
          </p:nvSpPr>
          <p:spPr>
            <a:xfrm>
              <a:off x="17696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9" name="Google Shape;446;p13"/>
            <p:cNvSpPr/>
            <p:nvPr/>
          </p:nvSpPr>
          <p:spPr>
            <a:xfrm>
              <a:off x="20243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0" name="Google Shape;447;p13"/>
            <p:cNvSpPr/>
            <p:nvPr/>
          </p:nvSpPr>
          <p:spPr>
            <a:xfrm>
              <a:off x="22792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1" name="Google Shape;448;p13"/>
            <p:cNvSpPr/>
            <p:nvPr/>
          </p:nvSpPr>
          <p:spPr>
            <a:xfrm>
              <a:off x="25341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2" name="Google Shape;449;p13"/>
            <p:cNvSpPr/>
            <p:nvPr/>
          </p:nvSpPr>
          <p:spPr>
            <a:xfrm>
              <a:off x="27890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3" name="Google Shape;450;p13"/>
            <p:cNvSpPr/>
            <p:nvPr/>
          </p:nvSpPr>
          <p:spPr>
            <a:xfrm>
              <a:off x="30440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4" name="Google Shape;451;p13"/>
            <p:cNvSpPr/>
            <p:nvPr/>
          </p:nvSpPr>
          <p:spPr>
            <a:xfrm>
              <a:off x="32989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5" name="Google Shape;452;p13"/>
            <p:cNvSpPr/>
            <p:nvPr/>
          </p:nvSpPr>
          <p:spPr>
            <a:xfrm>
              <a:off x="35538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6" name="Google Shape;453;p13"/>
            <p:cNvSpPr/>
            <p:nvPr/>
          </p:nvSpPr>
          <p:spPr>
            <a:xfrm>
              <a:off x="38085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7" name="Google Shape;454;p13"/>
            <p:cNvSpPr/>
            <p:nvPr/>
          </p:nvSpPr>
          <p:spPr>
            <a:xfrm>
              <a:off x="40634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8" name="Google Shape;455;p13"/>
            <p:cNvSpPr/>
            <p:nvPr/>
          </p:nvSpPr>
          <p:spPr>
            <a:xfrm>
              <a:off x="43183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9" name="Google Shape;456;p13"/>
            <p:cNvSpPr/>
            <p:nvPr/>
          </p:nvSpPr>
          <p:spPr>
            <a:xfrm>
              <a:off x="45733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0" name="Google Shape;457;p13"/>
            <p:cNvSpPr/>
            <p:nvPr/>
          </p:nvSpPr>
          <p:spPr>
            <a:xfrm>
              <a:off x="48282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1" name="Google Shape;458;p13"/>
            <p:cNvSpPr/>
            <p:nvPr/>
          </p:nvSpPr>
          <p:spPr>
            <a:xfrm>
              <a:off x="50831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2" name="Google Shape;459;p13"/>
            <p:cNvSpPr/>
            <p:nvPr/>
          </p:nvSpPr>
          <p:spPr>
            <a:xfrm>
              <a:off x="53380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3" name="Google Shape;460;p13"/>
            <p:cNvSpPr/>
            <p:nvPr/>
          </p:nvSpPr>
          <p:spPr>
            <a:xfrm>
              <a:off x="55927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4" name="Google Shape;461;p13"/>
            <p:cNvSpPr/>
            <p:nvPr/>
          </p:nvSpPr>
          <p:spPr>
            <a:xfrm>
              <a:off x="58476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5" name="Google Shape;462;p13"/>
            <p:cNvSpPr/>
            <p:nvPr/>
          </p:nvSpPr>
          <p:spPr>
            <a:xfrm>
              <a:off x="61025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6" name="Google Shape;463;p13"/>
            <p:cNvSpPr/>
            <p:nvPr/>
          </p:nvSpPr>
          <p:spPr>
            <a:xfrm>
              <a:off x="63575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7" name="Google Shape;464;p13"/>
            <p:cNvSpPr/>
            <p:nvPr/>
          </p:nvSpPr>
          <p:spPr>
            <a:xfrm>
              <a:off x="66124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8" name="Google Shape;465;p13"/>
            <p:cNvSpPr/>
            <p:nvPr/>
          </p:nvSpPr>
          <p:spPr>
            <a:xfrm>
              <a:off x="68673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9" name="Google Shape;466;p13"/>
            <p:cNvSpPr/>
            <p:nvPr/>
          </p:nvSpPr>
          <p:spPr>
            <a:xfrm>
              <a:off x="71222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0" name="Google Shape;467;p13"/>
            <p:cNvSpPr/>
            <p:nvPr/>
          </p:nvSpPr>
          <p:spPr>
            <a:xfrm>
              <a:off x="238550" y="46548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1" name="Google Shape;468;p13"/>
            <p:cNvSpPr/>
            <p:nvPr/>
          </p:nvSpPr>
          <p:spPr>
            <a:xfrm>
              <a:off x="238550" y="43999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2" name="Google Shape;469;p13"/>
            <p:cNvSpPr/>
            <p:nvPr/>
          </p:nvSpPr>
          <p:spPr>
            <a:xfrm>
              <a:off x="238550" y="41450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3" name="Google Shape;470;p13"/>
            <p:cNvSpPr/>
            <p:nvPr/>
          </p:nvSpPr>
          <p:spPr>
            <a:xfrm>
              <a:off x="238550" y="39001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4" name="Google Shape;471;p13"/>
            <p:cNvSpPr/>
            <p:nvPr/>
          </p:nvSpPr>
          <p:spPr>
            <a:xfrm>
              <a:off x="238550" y="36454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5" name="Google Shape;472;p13"/>
            <p:cNvSpPr/>
            <p:nvPr/>
          </p:nvSpPr>
          <p:spPr>
            <a:xfrm>
              <a:off x="238550" y="33905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6" name="Google Shape;473;p13"/>
            <p:cNvSpPr/>
            <p:nvPr/>
          </p:nvSpPr>
          <p:spPr>
            <a:xfrm>
              <a:off x="238550" y="31456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7" name="Google Shape;474;p13"/>
            <p:cNvSpPr/>
            <p:nvPr/>
          </p:nvSpPr>
          <p:spPr>
            <a:xfrm>
              <a:off x="238550" y="28907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8" name="Google Shape;475;p13"/>
            <p:cNvSpPr/>
            <p:nvPr/>
          </p:nvSpPr>
          <p:spPr>
            <a:xfrm>
              <a:off x="238550" y="2635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9" name="Google Shape;476;p13"/>
            <p:cNvSpPr/>
            <p:nvPr/>
          </p:nvSpPr>
          <p:spPr>
            <a:xfrm>
              <a:off x="238550" y="23911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20" name="Google Shape;477;p13"/>
            <p:cNvSpPr/>
            <p:nvPr/>
          </p:nvSpPr>
          <p:spPr>
            <a:xfrm>
              <a:off x="238550" y="21362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21" name="Google Shape;478;p13"/>
            <p:cNvSpPr/>
            <p:nvPr/>
          </p:nvSpPr>
          <p:spPr>
            <a:xfrm>
              <a:off x="238550" y="18813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22" name="Google Shape;479;p13"/>
            <p:cNvSpPr/>
            <p:nvPr/>
          </p:nvSpPr>
          <p:spPr>
            <a:xfrm>
              <a:off x="238550" y="16366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23" name="Google Shape;480;p13"/>
            <p:cNvSpPr/>
            <p:nvPr/>
          </p:nvSpPr>
          <p:spPr>
            <a:xfrm>
              <a:off x="238550" y="13817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24" name="Google Shape;481;p13"/>
            <p:cNvSpPr/>
            <p:nvPr/>
          </p:nvSpPr>
          <p:spPr>
            <a:xfrm>
              <a:off x="238550" y="1126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grpSp>
      <p:pic>
        <p:nvPicPr>
          <p:cNvPr id="2097156" name="Google Shape;482;p13"/>
          <p:cNvPicPr preferRelativeResize="0">
            <a:picLocks/>
          </p:cNvPicPr>
          <p:nvPr/>
        </p:nvPicPr>
        <p:blipFill>
          <a:blip xmlns:r="http://schemas.openxmlformats.org/officeDocument/2006/relationships" r:embed="rId1">
            <a:alphaModFix amt="91000"/>
          </a:blip>
          <a:stretch>
            <a:fillRect/>
          </a:stretch>
        </p:blipFill>
        <p:spPr>
          <a:xfrm>
            <a:off x="-175" y="-1625"/>
            <a:ext cx="9144002" cy="5180200"/>
          </a:xfrm>
          <a:prstGeom prst="rect"/>
          <a:noFill/>
          <a:ln>
            <a:noFill/>
          </a:ln>
        </p:spPr>
      </p:pic>
      <p:sp>
        <p:nvSpPr>
          <p:cNvPr id="1048725" name="Google Shape;483;p13"/>
          <p:cNvSpPr txBox="1">
            <a:spLocks noGrp="1"/>
          </p:cNvSpPr>
          <p:nvPr>
            <p:ph type="ctrTitle"/>
          </p:nvPr>
        </p:nvSpPr>
        <p:spPr>
          <a:xfrm>
            <a:off x="1714625" y="1660820"/>
            <a:ext cx="1907700" cy="577800"/>
          </a:xfrm>
          <a:prstGeom prst="rect"/>
          <a:noFill/>
        </p:spPr>
        <p:txBody>
          <a:bodyPr anchor="t" anchorCtr="0" bIns="91425" lIns="91425" rIns="91425" spcFirstLastPara="1" tIns="91425" wrap="square">
            <a:noAutofit/>
          </a:bodyPr>
          <a:lstStyle>
            <a:lvl1pPr lvl="0" rtl="0">
              <a:spcBef>
                <a:spcPts val="0"/>
              </a:spcBef>
              <a:spcAft>
                <a:spcPts val="0"/>
              </a:spcAft>
              <a:buSzPts val="1200"/>
              <a:buNone/>
              <a:defRPr sz="2400" i="1">
                <a:solidFill>
                  <a:srgbClr val="563D29"/>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048726" name="Google Shape;484;p13"/>
          <p:cNvSpPr txBox="1">
            <a:spLocks noGrp="1"/>
          </p:cNvSpPr>
          <p:nvPr>
            <p:ph type="subTitle" idx="1"/>
          </p:nvPr>
        </p:nvSpPr>
        <p:spPr>
          <a:xfrm>
            <a:off x="1714625" y="2197100"/>
            <a:ext cx="1907700" cy="934800"/>
          </a:xfrm>
          <a:prstGeom prst="rect"/>
          <a:noFill/>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8727" name="Google Shape;485;p13"/>
          <p:cNvSpPr txBox="1">
            <a:spLocks noGrp="1"/>
          </p:cNvSpPr>
          <p:nvPr>
            <p:ph type="title" idx="2" hasCustomPrompt="1"/>
          </p:nvPr>
        </p:nvSpPr>
        <p:spPr>
          <a:xfrm>
            <a:off x="937325" y="1508125"/>
            <a:ext cx="1005900" cy="762600"/>
          </a:xfrm>
          <a:prstGeom prst="rect"/>
          <a:noFill/>
        </p:spPr>
        <p:txBody>
          <a:bodyPr anchor="t" anchorCtr="0" bIns="91425" lIns="91425" rIns="91425" spcFirstLastPara="1" tIns="91425" wrap="square">
            <a:noAutofit/>
          </a:bodyPr>
          <a:lstStyle>
            <a:lvl1pPr algn="ctr" lvl="0" rtl="0">
              <a:spcBef>
                <a:spcPts val="0"/>
              </a:spcBef>
              <a:spcAft>
                <a:spcPts val="0"/>
              </a:spcAft>
              <a:buSzPts val="4800"/>
              <a:buNone/>
              <a:defRPr sz="4600">
                <a:solidFill>
                  <a:srgbClr val="563D29"/>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048728" name="Google Shape;486;p13"/>
          <p:cNvSpPr txBox="1">
            <a:spLocks noGrp="1"/>
          </p:cNvSpPr>
          <p:nvPr>
            <p:ph type="ctrTitle" idx="3"/>
          </p:nvPr>
        </p:nvSpPr>
        <p:spPr>
          <a:xfrm>
            <a:off x="4965803" y="1645407"/>
            <a:ext cx="1907700" cy="577800"/>
          </a:xfrm>
          <a:prstGeom prst="rect"/>
          <a:noFill/>
        </p:spPr>
        <p:txBody>
          <a:bodyPr anchor="t" anchorCtr="0" bIns="91425" lIns="91425" rIns="91425" spcFirstLastPara="1" tIns="91425" wrap="square">
            <a:noAutofit/>
          </a:bodyPr>
          <a:lstStyle>
            <a:lvl1pPr algn="ctr" lvl="0" rtl="0">
              <a:spcBef>
                <a:spcPts val="0"/>
              </a:spcBef>
              <a:spcAft>
                <a:spcPts val="0"/>
              </a:spcAft>
              <a:buSzPts val="1200"/>
              <a:buNone/>
              <a:defRPr sz="2400" i="1">
                <a:solidFill>
                  <a:srgbClr val="563D29"/>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048729" name="Google Shape;487;p13"/>
          <p:cNvSpPr txBox="1">
            <a:spLocks noGrp="1"/>
          </p:cNvSpPr>
          <p:nvPr>
            <p:ph type="subTitle" idx="4"/>
          </p:nvPr>
        </p:nvSpPr>
        <p:spPr>
          <a:xfrm>
            <a:off x="4965802" y="2181688"/>
            <a:ext cx="1907700" cy="934800"/>
          </a:xfrm>
          <a:prstGeom prst="rect"/>
          <a:noFill/>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8730" name="Google Shape;488;p13"/>
          <p:cNvSpPr txBox="1">
            <a:spLocks noGrp="1"/>
          </p:cNvSpPr>
          <p:nvPr>
            <p:ph type="title" idx="5" hasCustomPrompt="1"/>
          </p:nvPr>
        </p:nvSpPr>
        <p:spPr>
          <a:xfrm>
            <a:off x="4188509" y="1493625"/>
            <a:ext cx="1005900" cy="760800"/>
          </a:xfrm>
          <a:prstGeom prst="rect"/>
          <a:noFill/>
        </p:spPr>
        <p:txBody>
          <a:bodyPr anchor="t" anchorCtr="0" bIns="91425" lIns="91425" rIns="91425" spcFirstLastPara="1" tIns="91425" wrap="square">
            <a:noAutofit/>
          </a:bodyPr>
          <a:lstStyle>
            <a:lvl1pPr lvl="0" rtl="0">
              <a:spcBef>
                <a:spcPts val="0"/>
              </a:spcBef>
              <a:spcAft>
                <a:spcPts val="0"/>
              </a:spcAft>
              <a:buSzPts val="4800"/>
              <a:buNone/>
              <a:defRPr sz="4600">
                <a:solidFill>
                  <a:srgbClr val="563D29"/>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048731" name="Google Shape;489;p13"/>
          <p:cNvSpPr txBox="1">
            <a:spLocks noGrp="1"/>
          </p:cNvSpPr>
          <p:nvPr>
            <p:ph type="ctrTitle" idx="6"/>
          </p:nvPr>
        </p:nvSpPr>
        <p:spPr>
          <a:xfrm>
            <a:off x="1714631" y="3096851"/>
            <a:ext cx="1907700" cy="577800"/>
          </a:xfrm>
          <a:prstGeom prst="rect"/>
          <a:noFill/>
        </p:spPr>
        <p:txBody>
          <a:bodyPr anchor="t" anchorCtr="0" bIns="91425" lIns="91425" rIns="91425" spcFirstLastPara="1" tIns="91425" wrap="square">
            <a:noAutofit/>
          </a:bodyPr>
          <a:lstStyle>
            <a:lvl1pPr lvl="0" rtl="0">
              <a:spcBef>
                <a:spcPts val="0"/>
              </a:spcBef>
              <a:spcAft>
                <a:spcPts val="0"/>
              </a:spcAft>
              <a:buSzPts val="1200"/>
              <a:buNone/>
              <a:defRPr sz="2400" i="1">
                <a:solidFill>
                  <a:srgbClr val="563D29"/>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048732" name="Google Shape;490;p13"/>
          <p:cNvSpPr txBox="1">
            <a:spLocks noGrp="1"/>
          </p:cNvSpPr>
          <p:nvPr>
            <p:ph type="subTitle" idx="7"/>
          </p:nvPr>
        </p:nvSpPr>
        <p:spPr>
          <a:xfrm>
            <a:off x="1714628" y="3628850"/>
            <a:ext cx="1907700" cy="931800"/>
          </a:xfrm>
          <a:prstGeom prst="rect"/>
          <a:noFill/>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8733" name="Google Shape;491;p13"/>
          <p:cNvSpPr txBox="1">
            <a:spLocks noGrp="1"/>
          </p:cNvSpPr>
          <p:nvPr>
            <p:ph type="title" idx="8" hasCustomPrompt="1"/>
          </p:nvPr>
        </p:nvSpPr>
        <p:spPr>
          <a:xfrm>
            <a:off x="937330" y="2945050"/>
            <a:ext cx="1005900" cy="760800"/>
          </a:xfrm>
          <a:prstGeom prst="rect"/>
          <a:noFill/>
        </p:spPr>
        <p:txBody>
          <a:bodyPr anchor="t" anchorCtr="0" bIns="91425" lIns="91425" rIns="91425" spcFirstLastPara="1" tIns="91425" wrap="square">
            <a:noAutofit/>
          </a:bodyPr>
          <a:lstStyle>
            <a:lvl1pPr algn="ctr" lvl="0" rtl="0">
              <a:spcBef>
                <a:spcPts val="0"/>
              </a:spcBef>
              <a:spcAft>
                <a:spcPts val="0"/>
              </a:spcAft>
              <a:buSzPts val="4800"/>
              <a:buNone/>
              <a:defRPr sz="4600">
                <a:solidFill>
                  <a:srgbClr val="563D29"/>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048734" name="Google Shape;492;p13"/>
          <p:cNvSpPr txBox="1">
            <a:spLocks noGrp="1"/>
          </p:cNvSpPr>
          <p:nvPr>
            <p:ph type="ctrTitle" idx="9"/>
          </p:nvPr>
        </p:nvSpPr>
        <p:spPr>
          <a:xfrm>
            <a:off x="4965809" y="3094689"/>
            <a:ext cx="1907700" cy="577800"/>
          </a:xfrm>
          <a:prstGeom prst="rect"/>
          <a:noFill/>
        </p:spPr>
        <p:txBody>
          <a:bodyPr anchor="t" anchorCtr="0" bIns="91425" lIns="91425" rIns="91425" spcFirstLastPara="1" tIns="91425" wrap="square">
            <a:noAutofit/>
          </a:bodyPr>
          <a:lstStyle>
            <a:lvl1pPr algn="ctr" lvl="0" rtl="0">
              <a:spcBef>
                <a:spcPts val="0"/>
              </a:spcBef>
              <a:spcAft>
                <a:spcPts val="0"/>
              </a:spcAft>
              <a:buSzPts val="1200"/>
              <a:buNone/>
              <a:defRPr sz="2400" i="1">
                <a:solidFill>
                  <a:srgbClr val="563D29"/>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048735" name="Google Shape;493;p13"/>
          <p:cNvSpPr txBox="1">
            <a:spLocks noGrp="1"/>
          </p:cNvSpPr>
          <p:nvPr>
            <p:ph type="subTitle" idx="13"/>
          </p:nvPr>
        </p:nvSpPr>
        <p:spPr>
          <a:xfrm>
            <a:off x="4965805" y="3631012"/>
            <a:ext cx="1907700" cy="931800"/>
          </a:xfrm>
          <a:prstGeom prst="rect"/>
          <a:noFill/>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8736" name="Google Shape;494;p13"/>
          <p:cNvSpPr txBox="1">
            <a:spLocks noGrp="1"/>
          </p:cNvSpPr>
          <p:nvPr>
            <p:ph type="title" idx="14" hasCustomPrompt="1"/>
          </p:nvPr>
        </p:nvSpPr>
        <p:spPr>
          <a:xfrm>
            <a:off x="4188514" y="2942900"/>
            <a:ext cx="1005900" cy="760800"/>
          </a:xfrm>
          <a:prstGeom prst="rect"/>
          <a:noFill/>
        </p:spPr>
        <p:txBody>
          <a:bodyPr anchor="t" anchorCtr="0" bIns="91425" lIns="91425" rIns="91425" spcFirstLastPara="1" tIns="91425" wrap="square">
            <a:noAutofit/>
          </a:bodyPr>
          <a:lstStyle>
            <a:lvl1pPr lvl="0" rtl="0">
              <a:spcBef>
                <a:spcPts val="0"/>
              </a:spcBef>
              <a:spcAft>
                <a:spcPts val="0"/>
              </a:spcAft>
              <a:buSzPts val="4800"/>
              <a:buNone/>
              <a:defRPr sz="4600">
                <a:solidFill>
                  <a:srgbClr val="563D29"/>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048737" name="Google Shape;495;p13"/>
          <p:cNvSpPr txBox="1">
            <a:spLocks noGrp="1"/>
          </p:cNvSpPr>
          <p:nvPr>
            <p:ph type="ctrTitle" idx="15"/>
          </p:nvPr>
        </p:nvSpPr>
        <p:spPr>
          <a:xfrm>
            <a:off x="713225" y="559434"/>
            <a:ext cx="7717500" cy="762600"/>
          </a:xfrm>
          <a:prstGeom prst="rect"/>
          <a:noFill/>
        </p:spPr>
        <p:txBody>
          <a:bodyPr anchor="t" anchorCtr="0" bIns="91425" lIns="91425" rIns="91425" spcFirstLastPara="1" tIns="91425" wrap="square">
            <a:noAutofit/>
          </a:bodyPr>
          <a:lstStyle>
            <a:lvl1pPr algn="ctr" lvl="0" rtl="0">
              <a:spcBef>
                <a:spcPts val="0"/>
              </a:spcBef>
              <a:spcAft>
                <a:spcPts val="0"/>
              </a:spcAft>
              <a:buSzPts val="3600"/>
              <a:buNone/>
              <a:defRPr sz="3300" i="1"/>
            </a:lvl1pPr>
            <a:lvl2pPr algn="ctr" lvl="1" rtl="0">
              <a:spcBef>
                <a:spcPts val="0"/>
              </a:spcBef>
              <a:spcAft>
                <a:spcPts val="0"/>
              </a:spcAft>
              <a:buSzPts val="1800"/>
              <a:buNone/>
              <a:defRPr sz="1800"/>
            </a:lvl2pPr>
            <a:lvl3pPr algn="ctr" lvl="2" rtl="0">
              <a:spcBef>
                <a:spcPts val="0"/>
              </a:spcBef>
              <a:spcAft>
                <a:spcPts val="0"/>
              </a:spcAft>
              <a:buSzPts val="1800"/>
              <a:buNone/>
              <a:defRPr sz="1800"/>
            </a:lvl3pPr>
            <a:lvl4pPr algn="ctr" lvl="3" rtl="0">
              <a:spcBef>
                <a:spcPts val="0"/>
              </a:spcBef>
              <a:spcAft>
                <a:spcPts val="0"/>
              </a:spcAft>
              <a:buSzPts val="1800"/>
              <a:buNone/>
              <a:defRPr sz="1800"/>
            </a:lvl4pPr>
            <a:lvl5pPr algn="ctr" lvl="4" rtl="0">
              <a:spcBef>
                <a:spcPts val="0"/>
              </a:spcBef>
              <a:spcAft>
                <a:spcPts val="0"/>
              </a:spcAft>
              <a:buSzPts val="1800"/>
              <a:buNone/>
              <a:defRPr sz="1800"/>
            </a:lvl5pPr>
            <a:lvl6pPr algn="ctr" lvl="5" rtl="0">
              <a:spcBef>
                <a:spcPts val="0"/>
              </a:spcBef>
              <a:spcAft>
                <a:spcPts val="0"/>
              </a:spcAft>
              <a:buSzPts val="1800"/>
              <a:buNone/>
              <a:defRPr sz="1800"/>
            </a:lvl6pPr>
            <a:lvl7pPr algn="ctr" lvl="6" rtl="0">
              <a:spcBef>
                <a:spcPts val="0"/>
              </a:spcBef>
              <a:spcAft>
                <a:spcPts val="0"/>
              </a:spcAft>
              <a:buSzPts val="1800"/>
              <a:buNone/>
              <a:defRPr sz="1800"/>
            </a:lvl7pPr>
            <a:lvl8pPr algn="ctr" lvl="7" rtl="0">
              <a:spcBef>
                <a:spcPts val="0"/>
              </a:spcBef>
              <a:spcAft>
                <a:spcPts val="0"/>
              </a:spcAft>
              <a:buSzPts val="1800"/>
              <a:buNone/>
              <a:defRPr sz="1800"/>
            </a:lvl8pPr>
            <a:lvl9pPr algn="ctr" lvl="8" rtl="0">
              <a:spcBef>
                <a:spcPts val="0"/>
              </a:spcBef>
              <a:spcAft>
                <a:spcPts val="0"/>
              </a:spcAft>
              <a:buSzPts val="1800"/>
              <a:buNone/>
              <a:defRPr sz="1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
  <p:cSld name="TITLE_AND_BODY_1_1_1">
    <p:spTree>
      <p:nvGrpSpPr>
        <p:cNvPr id="72" name="Shape 1405"/>
        <p:cNvGrpSpPr/>
        <p:nvPr/>
      </p:nvGrpSpPr>
      <p:grpSpPr>
        <a:xfrm>
          <a:off x="0" y="0"/>
          <a:ext cx="0" cy="0"/>
          <a:chOff x="0" y="0"/>
          <a:chExt cx="0" cy="0"/>
        </a:xfrm>
      </p:grpSpPr>
      <p:grpSp>
        <p:nvGrpSpPr>
          <p:cNvPr id="73" name="Google Shape;1406;p32"/>
          <p:cNvGrpSpPr/>
          <p:nvPr/>
        </p:nvGrpSpPr>
        <p:grpSpPr>
          <a:xfrm>
            <a:off x="11" y="40"/>
            <a:ext cx="9144322" cy="5141390"/>
            <a:chOff x="238550" y="877925"/>
            <a:chExt cx="7138425" cy="4013575"/>
          </a:xfrm>
        </p:grpSpPr>
        <p:sp>
          <p:nvSpPr>
            <p:cNvPr id="1048942" name="Google Shape;1407;p32"/>
            <p:cNvSpPr/>
            <p:nvPr/>
          </p:nvSpPr>
          <p:spPr>
            <a:xfrm>
              <a:off x="4950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3" name="Google Shape;1408;p32"/>
            <p:cNvSpPr/>
            <p:nvPr/>
          </p:nvSpPr>
          <p:spPr>
            <a:xfrm>
              <a:off x="7499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4" name="Google Shape;1409;p32"/>
            <p:cNvSpPr/>
            <p:nvPr/>
          </p:nvSpPr>
          <p:spPr>
            <a:xfrm>
              <a:off x="10048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5" name="Google Shape;1410;p32"/>
            <p:cNvSpPr/>
            <p:nvPr/>
          </p:nvSpPr>
          <p:spPr>
            <a:xfrm>
              <a:off x="12598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6" name="Google Shape;1411;p32"/>
            <p:cNvSpPr/>
            <p:nvPr/>
          </p:nvSpPr>
          <p:spPr>
            <a:xfrm>
              <a:off x="15147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7" name="Google Shape;1412;p32"/>
            <p:cNvSpPr/>
            <p:nvPr/>
          </p:nvSpPr>
          <p:spPr>
            <a:xfrm>
              <a:off x="17696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8" name="Google Shape;1413;p32"/>
            <p:cNvSpPr/>
            <p:nvPr/>
          </p:nvSpPr>
          <p:spPr>
            <a:xfrm>
              <a:off x="20243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9" name="Google Shape;1414;p32"/>
            <p:cNvSpPr/>
            <p:nvPr/>
          </p:nvSpPr>
          <p:spPr>
            <a:xfrm>
              <a:off x="22792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0" name="Google Shape;1415;p32"/>
            <p:cNvSpPr/>
            <p:nvPr/>
          </p:nvSpPr>
          <p:spPr>
            <a:xfrm>
              <a:off x="25341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1" name="Google Shape;1416;p32"/>
            <p:cNvSpPr/>
            <p:nvPr/>
          </p:nvSpPr>
          <p:spPr>
            <a:xfrm>
              <a:off x="27890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2" name="Google Shape;1417;p32"/>
            <p:cNvSpPr/>
            <p:nvPr/>
          </p:nvSpPr>
          <p:spPr>
            <a:xfrm>
              <a:off x="30440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3" name="Google Shape;1418;p32"/>
            <p:cNvSpPr/>
            <p:nvPr/>
          </p:nvSpPr>
          <p:spPr>
            <a:xfrm>
              <a:off x="32989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4" name="Google Shape;1419;p32"/>
            <p:cNvSpPr/>
            <p:nvPr/>
          </p:nvSpPr>
          <p:spPr>
            <a:xfrm>
              <a:off x="35538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5" name="Google Shape;1420;p32"/>
            <p:cNvSpPr/>
            <p:nvPr/>
          </p:nvSpPr>
          <p:spPr>
            <a:xfrm>
              <a:off x="38085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6" name="Google Shape;1421;p32"/>
            <p:cNvSpPr/>
            <p:nvPr/>
          </p:nvSpPr>
          <p:spPr>
            <a:xfrm>
              <a:off x="40634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7" name="Google Shape;1422;p32"/>
            <p:cNvSpPr/>
            <p:nvPr/>
          </p:nvSpPr>
          <p:spPr>
            <a:xfrm>
              <a:off x="43183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8" name="Google Shape;1423;p32"/>
            <p:cNvSpPr/>
            <p:nvPr/>
          </p:nvSpPr>
          <p:spPr>
            <a:xfrm>
              <a:off x="45733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9" name="Google Shape;1424;p32"/>
            <p:cNvSpPr/>
            <p:nvPr/>
          </p:nvSpPr>
          <p:spPr>
            <a:xfrm>
              <a:off x="48282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0" name="Google Shape;1425;p32"/>
            <p:cNvSpPr/>
            <p:nvPr/>
          </p:nvSpPr>
          <p:spPr>
            <a:xfrm>
              <a:off x="50831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1" name="Google Shape;1426;p32"/>
            <p:cNvSpPr/>
            <p:nvPr/>
          </p:nvSpPr>
          <p:spPr>
            <a:xfrm>
              <a:off x="53380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2" name="Google Shape;1427;p32"/>
            <p:cNvSpPr/>
            <p:nvPr/>
          </p:nvSpPr>
          <p:spPr>
            <a:xfrm>
              <a:off x="55927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3" name="Google Shape;1428;p32"/>
            <p:cNvSpPr/>
            <p:nvPr/>
          </p:nvSpPr>
          <p:spPr>
            <a:xfrm>
              <a:off x="58476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4" name="Google Shape;1429;p32"/>
            <p:cNvSpPr/>
            <p:nvPr/>
          </p:nvSpPr>
          <p:spPr>
            <a:xfrm>
              <a:off x="61025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5" name="Google Shape;1430;p32"/>
            <p:cNvSpPr/>
            <p:nvPr/>
          </p:nvSpPr>
          <p:spPr>
            <a:xfrm>
              <a:off x="63575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6" name="Google Shape;1431;p32"/>
            <p:cNvSpPr/>
            <p:nvPr/>
          </p:nvSpPr>
          <p:spPr>
            <a:xfrm>
              <a:off x="66124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7" name="Google Shape;1432;p32"/>
            <p:cNvSpPr/>
            <p:nvPr/>
          </p:nvSpPr>
          <p:spPr>
            <a:xfrm>
              <a:off x="68673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8" name="Google Shape;1433;p32"/>
            <p:cNvSpPr/>
            <p:nvPr/>
          </p:nvSpPr>
          <p:spPr>
            <a:xfrm>
              <a:off x="71222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9" name="Google Shape;1434;p32"/>
            <p:cNvSpPr/>
            <p:nvPr/>
          </p:nvSpPr>
          <p:spPr>
            <a:xfrm>
              <a:off x="238550" y="46548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0" name="Google Shape;1435;p32"/>
            <p:cNvSpPr/>
            <p:nvPr/>
          </p:nvSpPr>
          <p:spPr>
            <a:xfrm>
              <a:off x="238550" y="43999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1" name="Google Shape;1436;p32"/>
            <p:cNvSpPr/>
            <p:nvPr/>
          </p:nvSpPr>
          <p:spPr>
            <a:xfrm>
              <a:off x="238550" y="41450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2" name="Google Shape;1437;p32"/>
            <p:cNvSpPr/>
            <p:nvPr/>
          </p:nvSpPr>
          <p:spPr>
            <a:xfrm>
              <a:off x="238550" y="39001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3" name="Google Shape;1438;p32"/>
            <p:cNvSpPr/>
            <p:nvPr/>
          </p:nvSpPr>
          <p:spPr>
            <a:xfrm>
              <a:off x="238550" y="36454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4" name="Google Shape;1439;p32"/>
            <p:cNvSpPr/>
            <p:nvPr/>
          </p:nvSpPr>
          <p:spPr>
            <a:xfrm>
              <a:off x="238550" y="33905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5" name="Google Shape;1440;p32"/>
            <p:cNvSpPr/>
            <p:nvPr/>
          </p:nvSpPr>
          <p:spPr>
            <a:xfrm>
              <a:off x="238550" y="31456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6" name="Google Shape;1441;p32"/>
            <p:cNvSpPr/>
            <p:nvPr/>
          </p:nvSpPr>
          <p:spPr>
            <a:xfrm>
              <a:off x="238550" y="28907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7" name="Google Shape;1442;p32"/>
            <p:cNvSpPr/>
            <p:nvPr/>
          </p:nvSpPr>
          <p:spPr>
            <a:xfrm>
              <a:off x="238550" y="2635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8" name="Google Shape;1443;p32"/>
            <p:cNvSpPr/>
            <p:nvPr/>
          </p:nvSpPr>
          <p:spPr>
            <a:xfrm>
              <a:off x="238550" y="23911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9" name="Google Shape;1444;p32"/>
            <p:cNvSpPr/>
            <p:nvPr/>
          </p:nvSpPr>
          <p:spPr>
            <a:xfrm>
              <a:off x="238550" y="21362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80" name="Google Shape;1445;p32"/>
            <p:cNvSpPr/>
            <p:nvPr/>
          </p:nvSpPr>
          <p:spPr>
            <a:xfrm>
              <a:off x="238550" y="18813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81" name="Google Shape;1446;p32"/>
            <p:cNvSpPr/>
            <p:nvPr/>
          </p:nvSpPr>
          <p:spPr>
            <a:xfrm>
              <a:off x="238550" y="16366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82" name="Google Shape;1447;p32"/>
            <p:cNvSpPr/>
            <p:nvPr/>
          </p:nvSpPr>
          <p:spPr>
            <a:xfrm>
              <a:off x="238550" y="13817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83" name="Google Shape;1448;p32"/>
            <p:cNvSpPr/>
            <p:nvPr/>
          </p:nvSpPr>
          <p:spPr>
            <a:xfrm>
              <a:off x="238550" y="1126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grpSp>
      <p:pic>
        <p:nvPicPr>
          <p:cNvPr id="2097169" name="Google Shape;1449;p32"/>
          <p:cNvPicPr preferRelativeResize="0">
            <a:picLocks/>
          </p:cNvPicPr>
          <p:nvPr/>
        </p:nvPicPr>
        <p:blipFill>
          <a:blip xmlns:r="http://schemas.openxmlformats.org/officeDocument/2006/relationships" r:embed="rId1">
            <a:alphaModFix amt="91000"/>
          </a:blip>
          <a:stretch>
            <a:fillRect/>
          </a:stretch>
        </p:blipFill>
        <p:spPr>
          <a:xfrm>
            <a:off x="-49625" y="-24025"/>
            <a:ext cx="9243248" cy="5191550"/>
          </a:xfrm>
          <a:prstGeom prst="rect"/>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TITLE_AND_TWO_COLUMNS_1_4_1_2">
    <p:spTree>
      <p:nvGrpSpPr>
        <p:cNvPr id="70" name="Shape 1450"/>
        <p:cNvGrpSpPr/>
        <p:nvPr/>
      </p:nvGrpSpPr>
      <p:grpSpPr>
        <a:xfrm>
          <a:off x="0" y="0"/>
          <a:ext cx="0" cy="0"/>
          <a:chOff x="0" y="0"/>
          <a:chExt cx="0" cy="0"/>
        </a:xfrm>
      </p:grpSpPr>
      <p:grpSp>
        <p:nvGrpSpPr>
          <p:cNvPr id="71" name="Google Shape;1451;p33"/>
          <p:cNvGrpSpPr/>
          <p:nvPr/>
        </p:nvGrpSpPr>
        <p:grpSpPr>
          <a:xfrm>
            <a:off x="11" y="40"/>
            <a:ext cx="9144322" cy="5141390"/>
            <a:chOff x="238550" y="877925"/>
            <a:chExt cx="7138425" cy="4013575"/>
          </a:xfrm>
        </p:grpSpPr>
        <p:sp>
          <p:nvSpPr>
            <p:cNvPr id="1048900" name="Google Shape;1452;p33"/>
            <p:cNvSpPr/>
            <p:nvPr/>
          </p:nvSpPr>
          <p:spPr>
            <a:xfrm>
              <a:off x="4950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1" name="Google Shape;1453;p33"/>
            <p:cNvSpPr/>
            <p:nvPr/>
          </p:nvSpPr>
          <p:spPr>
            <a:xfrm>
              <a:off x="7499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2" name="Google Shape;1454;p33"/>
            <p:cNvSpPr/>
            <p:nvPr/>
          </p:nvSpPr>
          <p:spPr>
            <a:xfrm>
              <a:off x="10048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3" name="Google Shape;1455;p33"/>
            <p:cNvSpPr/>
            <p:nvPr/>
          </p:nvSpPr>
          <p:spPr>
            <a:xfrm>
              <a:off x="12598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4" name="Google Shape;1456;p33"/>
            <p:cNvSpPr/>
            <p:nvPr/>
          </p:nvSpPr>
          <p:spPr>
            <a:xfrm>
              <a:off x="15147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5" name="Google Shape;1457;p33"/>
            <p:cNvSpPr/>
            <p:nvPr/>
          </p:nvSpPr>
          <p:spPr>
            <a:xfrm>
              <a:off x="17696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6" name="Google Shape;1458;p33"/>
            <p:cNvSpPr/>
            <p:nvPr/>
          </p:nvSpPr>
          <p:spPr>
            <a:xfrm>
              <a:off x="20243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7" name="Google Shape;1459;p33"/>
            <p:cNvSpPr/>
            <p:nvPr/>
          </p:nvSpPr>
          <p:spPr>
            <a:xfrm>
              <a:off x="22792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8" name="Google Shape;1460;p33"/>
            <p:cNvSpPr/>
            <p:nvPr/>
          </p:nvSpPr>
          <p:spPr>
            <a:xfrm>
              <a:off x="25341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9" name="Google Shape;1461;p33"/>
            <p:cNvSpPr/>
            <p:nvPr/>
          </p:nvSpPr>
          <p:spPr>
            <a:xfrm>
              <a:off x="27890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0" name="Google Shape;1462;p33"/>
            <p:cNvSpPr/>
            <p:nvPr/>
          </p:nvSpPr>
          <p:spPr>
            <a:xfrm>
              <a:off x="30440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1" name="Google Shape;1463;p33"/>
            <p:cNvSpPr/>
            <p:nvPr/>
          </p:nvSpPr>
          <p:spPr>
            <a:xfrm>
              <a:off x="32989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2" name="Google Shape;1464;p33"/>
            <p:cNvSpPr/>
            <p:nvPr/>
          </p:nvSpPr>
          <p:spPr>
            <a:xfrm>
              <a:off x="35538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3" name="Google Shape;1465;p33"/>
            <p:cNvSpPr/>
            <p:nvPr/>
          </p:nvSpPr>
          <p:spPr>
            <a:xfrm>
              <a:off x="38085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4" name="Google Shape;1466;p33"/>
            <p:cNvSpPr/>
            <p:nvPr/>
          </p:nvSpPr>
          <p:spPr>
            <a:xfrm>
              <a:off x="40634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5" name="Google Shape;1467;p33"/>
            <p:cNvSpPr/>
            <p:nvPr/>
          </p:nvSpPr>
          <p:spPr>
            <a:xfrm>
              <a:off x="43183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6" name="Google Shape;1468;p33"/>
            <p:cNvSpPr/>
            <p:nvPr/>
          </p:nvSpPr>
          <p:spPr>
            <a:xfrm>
              <a:off x="457330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7" name="Google Shape;1469;p33"/>
            <p:cNvSpPr/>
            <p:nvPr/>
          </p:nvSpPr>
          <p:spPr>
            <a:xfrm>
              <a:off x="48282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8" name="Google Shape;1470;p33"/>
            <p:cNvSpPr/>
            <p:nvPr/>
          </p:nvSpPr>
          <p:spPr>
            <a:xfrm>
              <a:off x="508312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9" name="Google Shape;1471;p33"/>
            <p:cNvSpPr/>
            <p:nvPr/>
          </p:nvSpPr>
          <p:spPr>
            <a:xfrm>
              <a:off x="53380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0" name="Google Shape;1472;p33"/>
            <p:cNvSpPr/>
            <p:nvPr/>
          </p:nvSpPr>
          <p:spPr>
            <a:xfrm>
              <a:off x="55927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1" name="Google Shape;1473;p33"/>
            <p:cNvSpPr/>
            <p:nvPr/>
          </p:nvSpPr>
          <p:spPr>
            <a:xfrm>
              <a:off x="584767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2" name="Google Shape;1474;p33"/>
            <p:cNvSpPr/>
            <p:nvPr/>
          </p:nvSpPr>
          <p:spPr>
            <a:xfrm>
              <a:off x="6102575"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3" name="Google Shape;1475;p33"/>
            <p:cNvSpPr/>
            <p:nvPr/>
          </p:nvSpPr>
          <p:spPr>
            <a:xfrm>
              <a:off x="635750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4" name="Google Shape;1476;p33"/>
            <p:cNvSpPr/>
            <p:nvPr/>
          </p:nvSpPr>
          <p:spPr>
            <a:xfrm>
              <a:off x="6612425"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5" name="Google Shape;1477;p33"/>
            <p:cNvSpPr/>
            <p:nvPr/>
          </p:nvSpPr>
          <p:spPr>
            <a:xfrm>
              <a:off x="6867350" y="877925"/>
              <a:ext cx="25" cy="4013575"/>
            </a:xfrm>
            <a:custGeom>
              <a:avLst/>
              <a:ahLst/>
              <a:rect l="l" t="t" r="r" b="b"/>
              <a:pathLst>
                <a:path w="1" h="160543" fill="none" extrusionOk="0">
                  <a:moveTo>
                    <a:pt x="0" y="160543"/>
                  </a:moveTo>
                  <a:lnTo>
                    <a:pt x="0"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6" name="Google Shape;1478;p33"/>
            <p:cNvSpPr/>
            <p:nvPr/>
          </p:nvSpPr>
          <p:spPr>
            <a:xfrm>
              <a:off x="7122250" y="877925"/>
              <a:ext cx="25" cy="4013575"/>
            </a:xfrm>
            <a:custGeom>
              <a:avLst/>
              <a:ahLst/>
              <a:rect l="l" t="t" r="r" b="b"/>
              <a:pathLst>
                <a:path w="1" h="160543" fill="none" extrusionOk="0">
                  <a:moveTo>
                    <a:pt x="1" y="160543"/>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7" name="Google Shape;1479;p33"/>
            <p:cNvSpPr/>
            <p:nvPr/>
          </p:nvSpPr>
          <p:spPr>
            <a:xfrm>
              <a:off x="238550" y="46548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8" name="Google Shape;1480;p33"/>
            <p:cNvSpPr/>
            <p:nvPr/>
          </p:nvSpPr>
          <p:spPr>
            <a:xfrm>
              <a:off x="238550" y="43999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9" name="Google Shape;1481;p33"/>
            <p:cNvSpPr/>
            <p:nvPr/>
          </p:nvSpPr>
          <p:spPr>
            <a:xfrm>
              <a:off x="238550" y="41450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0" name="Google Shape;1482;p33"/>
            <p:cNvSpPr/>
            <p:nvPr/>
          </p:nvSpPr>
          <p:spPr>
            <a:xfrm>
              <a:off x="238550" y="39001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1" name="Google Shape;1483;p33"/>
            <p:cNvSpPr/>
            <p:nvPr/>
          </p:nvSpPr>
          <p:spPr>
            <a:xfrm>
              <a:off x="238550" y="36454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2" name="Google Shape;1484;p33"/>
            <p:cNvSpPr/>
            <p:nvPr/>
          </p:nvSpPr>
          <p:spPr>
            <a:xfrm>
              <a:off x="238550" y="33905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3" name="Google Shape;1485;p33"/>
            <p:cNvSpPr/>
            <p:nvPr/>
          </p:nvSpPr>
          <p:spPr>
            <a:xfrm>
              <a:off x="238550" y="31456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4" name="Google Shape;1486;p33"/>
            <p:cNvSpPr/>
            <p:nvPr/>
          </p:nvSpPr>
          <p:spPr>
            <a:xfrm>
              <a:off x="238550" y="28907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5" name="Google Shape;1487;p33"/>
            <p:cNvSpPr/>
            <p:nvPr/>
          </p:nvSpPr>
          <p:spPr>
            <a:xfrm>
              <a:off x="238550" y="2635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6" name="Google Shape;1488;p33"/>
            <p:cNvSpPr/>
            <p:nvPr/>
          </p:nvSpPr>
          <p:spPr>
            <a:xfrm>
              <a:off x="238550" y="23911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7" name="Google Shape;1489;p33"/>
            <p:cNvSpPr/>
            <p:nvPr/>
          </p:nvSpPr>
          <p:spPr>
            <a:xfrm>
              <a:off x="238550" y="2136225"/>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8" name="Google Shape;1490;p33"/>
            <p:cNvSpPr/>
            <p:nvPr/>
          </p:nvSpPr>
          <p:spPr>
            <a:xfrm>
              <a:off x="238550" y="18813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9" name="Google Shape;1491;p33"/>
            <p:cNvSpPr/>
            <p:nvPr/>
          </p:nvSpPr>
          <p:spPr>
            <a:xfrm>
              <a:off x="238550" y="1636650"/>
              <a:ext cx="7138425" cy="25"/>
            </a:xfrm>
            <a:custGeom>
              <a:avLst/>
              <a:ahLst/>
              <a:rect l="l" t="t" r="r" b="b"/>
              <a:pathLst>
                <a:path w="285537" h="1" fill="none" extrusionOk="0">
                  <a:moveTo>
                    <a:pt x="285537" y="0"/>
                  </a:moveTo>
                  <a:lnTo>
                    <a:pt x="1" y="0"/>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0" name="Google Shape;1492;p33"/>
            <p:cNvSpPr/>
            <p:nvPr/>
          </p:nvSpPr>
          <p:spPr>
            <a:xfrm>
              <a:off x="238550" y="1381725"/>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1" name="Google Shape;1493;p33"/>
            <p:cNvSpPr/>
            <p:nvPr/>
          </p:nvSpPr>
          <p:spPr>
            <a:xfrm>
              <a:off x="238550" y="1126800"/>
              <a:ext cx="7138425" cy="25"/>
            </a:xfrm>
            <a:custGeom>
              <a:avLst/>
              <a:ahLst/>
              <a:rect l="l" t="t" r="r" b="b"/>
              <a:pathLst>
                <a:path w="285537" h="1" fill="none" extrusionOk="0">
                  <a:moveTo>
                    <a:pt x="285537" y="1"/>
                  </a:moveTo>
                  <a:lnTo>
                    <a:pt x="1" y="1"/>
                  </a:lnTo>
                </a:path>
              </a:pathLst>
            </a:custGeom>
            <a:noFill/>
            <a:ln w="8475" cap="flat" cmpd="sng">
              <a:solidFill>
                <a:srgbClr val="434343"/>
              </a:solidFill>
              <a:prstDash val="solid"/>
              <a:miter lim="8921"/>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grpSp>
      <p:pic>
        <p:nvPicPr>
          <p:cNvPr id="2097168" name="Google Shape;1494;p33"/>
          <p:cNvPicPr preferRelativeResize="0">
            <a:picLocks/>
          </p:cNvPicPr>
          <p:nvPr/>
        </p:nvPicPr>
        <p:blipFill>
          <a:blip xmlns:r="http://schemas.openxmlformats.org/officeDocument/2006/relationships" r:embed="rId1">
            <a:alphaModFix amt="92000"/>
          </a:blip>
          <a:stretch>
            <a:fillRect/>
          </a:stretch>
        </p:blipFill>
        <p:spPr>
          <a:xfrm>
            <a:off x="161" y="8"/>
            <a:ext cx="9144002" cy="4728349"/>
          </a:xfrm>
          <a:prstGeom prst="rect"/>
          <a:noFill/>
          <a:ln>
            <a:noFill/>
          </a:ln>
          <a:effectLst>
            <a:outerShdw algn="bl" blurRad="228600" dir="5400000" dist="19050" rotWithShape="0">
              <a:srgbClr val="000000">
                <a:alpha val="50000"/>
              </a:srgbClr>
            </a:outerShdw>
          </a:effectLst>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2DB">
            <a:alpha val="8380"/>
          </a:srgbClr>
        </a:solidFill>
        <a:effectLst/>
      </p:bgPr>
    </p:bg>
    <p:spTree>
      <p:nvGrpSpPr>
        <p:cNvPr id="13" name="Shape 5"/>
        <p:cNvGrpSpPr/>
        <p:nvPr/>
      </p:nvGrpSpPr>
      <p:grpSpPr>
        <a:xfrm>
          <a:off x="0" y="0"/>
          <a:ext cx="0" cy="0"/>
          <a:chOff x="0" y="0"/>
          <a:chExt cx="0" cy="0"/>
        </a:xfrm>
      </p:grpSpPr>
      <p:sp>
        <p:nvSpPr>
          <p:cNvPr id="1048576" name="Google Shape;6;p1"/>
          <p:cNvSpPr txBox="1">
            <a:spLocks noGrp="1"/>
          </p:cNvSpPr>
          <p:nvPr>
            <p:ph type="title"/>
          </p:nvPr>
        </p:nvSpPr>
        <p:spPr>
          <a:xfrm>
            <a:off x="713225" y="491150"/>
            <a:ext cx="7717500" cy="572700"/>
          </a:xfrm>
          <a:prstGeom prst="rect"/>
          <a:noFill/>
          <a:ln>
            <a:noFill/>
          </a:ln>
        </p:spPr>
        <p:txBody>
          <a:bodyPr anchor="t" anchorCtr="0" bIns="91425" lIns="91425" rIns="91425" spcFirstLastPara="1" tIns="91425" wrap="square">
            <a:noAutofit/>
          </a:bodyPr>
          <a:lstStyle>
            <a:lvl1pPr lvl="0">
              <a:spcBef>
                <a:spcPts val="0"/>
              </a:spcBef>
              <a:spcAft>
                <a:spcPts val="0"/>
              </a:spcAft>
              <a:buClr>
                <a:schemeClr val="accent2"/>
              </a:buClr>
              <a:buSzPts val="3300"/>
              <a:buFont typeface="IM Fell English"/>
              <a:buNone/>
              <a:defRPr b="1" sz="3300" i="1">
                <a:solidFill>
                  <a:schemeClr val="accent2"/>
                </a:solidFill>
                <a:latin typeface="IM Fell English"/>
                <a:ea typeface="IM Fell English"/>
                <a:cs typeface="IM Fell English"/>
                <a:sym typeface="IM Fell English"/>
              </a:defRPr>
            </a:lvl1pPr>
            <a:lvl2pPr lvl="1">
              <a:spcBef>
                <a:spcPts val="0"/>
              </a:spcBef>
              <a:spcAft>
                <a:spcPts val="0"/>
              </a:spcAft>
              <a:buClr>
                <a:schemeClr val="accent2"/>
              </a:buClr>
              <a:buSzPts val="3300"/>
              <a:buFont typeface="IM Fell English"/>
              <a:buNone/>
              <a:defRPr b="1" sz="3300" i="1">
                <a:solidFill>
                  <a:schemeClr val="accent2"/>
                </a:solidFill>
                <a:latin typeface="IM Fell English"/>
                <a:ea typeface="IM Fell English"/>
                <a:cs typeface="IM Fell English"/>
                <a:sym typeface="IM Fell English"/>
              </a:defRPr>
            </a:lvl2pPr>
            <a:lvl3pPr lvl="2">
              <a:spcBef>
                <a:spcPts val="0"/>
              </a:spcBef>
              <a:spcAft>
                <a:spcPts val="0"/>
              </a:spcAft>
              <a:buClr>
                <a:schemeClr val="accent2"/>
              </a:buClr>
              <a:buSzPts val="3300"/>
              <a:buFont typeface="IM Fell English"/>
              <a:buNone/>
              <a:defRPr b="1" sz="3300" i="1">
                <a:solidFill>
                  <a:schemeClr val="accent2"/>
                </a:solidFill>
                <a:latin typeface="IM Fell English"/>
                <a:ea typeface="IM Fell English"/>
                <a:cs typeface="IM Fell English"/>
                <a:sym typeface="IM Fell English"/>
              </a:defRPr>
            </a:lvl3pPr>
            <a:lvl4pPr lvl="3">
              <a:spcBef>
                <a:spcPts val="0"/>
              </a:spcBef>
              <a:spcAft>
                <a:spcPts val="0"/>
              </a:spcAft>
              <a:buClr>
                <a:schemeClr val="accent2"/>
              </a:buClr>
              <a:buSzPts val="3300"/>
              <a:buFont typeface="IM Fell English"/>
              <a:buNone/>
              <a:defRPr b="1" sz="3300" i="1">
                <a:solidFill>
                  <a:schemeClr val="accent2"/>
                </a:solidFill>
                <a:latin typeface="IM Fell English"/>
                <a:ea typeface="IM Fell English"/>
                <a:cs typeface="IM Fell English"/>
                <a:sym typeface="IM Fell English"/>
              </a:defRPr>
            </a:lvl4pPr>
            <a:lvl5pPr lvl="4">
              <a:spcBef>
                <a:spcPts val="0"/>
              </a:spcBef>
              <a:spcAft>
                <a:spcPts val="0"/>
              </a:spcAft>
              <a:buClr>
                <a:schemeClr val="accent2"/>
              </a:buClr>
              <a:buSzPts val="3300"/>
              <a:buFont typeface="IM Fell English"/>
              <a:buNone/>
              <a:defRPr b="1" sz="3300" i="1">
                <a:solidFill>
                  <a:schemeClr val="accent2"/>
                </a:solidFill>
                <a:latin typeface="IM Fell English"/>
                <a:ea typeface="IM Fell English"/>
                <a:cs typeface="IM Fell English"/>
                <a:sym typeface="IM Fell English"/>
              </a:defRPr>
            </a:lvl5pPr>
            <a:lvl6pPr lvl="5">
              <a:spcBef>
                <a:spcPts val="0"/>
              </a:spcBef>
              <a:spcAft>
                <a:spcPts val="0"/>
              </a:spcAft>
              <a:buClr>
                <a:schemeClr val="accent2"/>
              </a:buClr>
              <a:buSzPts val="3300"/>
              <a:buFont typeface="IM Fell English"/>
              <a:buNone/>
              <a:defRPr b="1" sz="3300" i="1">
                <a:solidFill>
                  <a:schemeClr val="accent2"/>
                </a:solidFill>
                <a:latin typeface="IM Fell English"/>
                <a:ea typeface="IM Fell English"/>
                <a:cs typeface="IM Fell English"/>
                <a:sym typeface="IM Fell English"/>
              </a:defRPr>
            </a:lvl6pPr>
            <a:lvl7pPr lvl="6">
              <a:spcBef>
                <a:spcPts val="0"/>
              </a:spcBef>
              <a:spcAft>
                <a:spcPts val="0"/>
              </a:spcAft>
              <a:buClr>
                <a:schemeClr val="accent2"/>
              </a:buClr>
              <a:buSzPts val="3300"/>
              <a:buFont typeface="IM Fell English"/>
              <a:buNone/>
              <a:defRPr b="1" sz="3300" i="1">
                <a:solidFill>
                  <a:schemeClr val="accent2"/>
                </a:solidFill>
                <a:latin typeface="IM Fell English"/>
                <a:ea typeface="IM Fell English"/>
                <a:cs typeface="IM Fell English"/>
                <a:sym typeface="IM Fell English"/>
              </a:defRPr>
            </a:lvl7pPr>
            <a:lvl8pPr lvl="7">
              <a:spcBef>
                <a:spcPts val="0"/>
              </a:spcBef>
              <a:spcAft>
                <a:spcPts val="0"/>
              </a:spcAft>
              <a:buClr>
                <a:schemeClr val="accent2"/>
              </a:buClr>
              <a:buSzPts val="3300"/>
              <a:buFont typeface="IM Fell English"/>
              <a:buNone/>
              <a:defRPr b="1" sz="3300" i="1">
                <a:solidFill>
                  <a:schemeClr val="accent2"/>
                </a:solidFill>
                <a:latin typeface="IM Fell English"/>
                <a:ea typeface="IM Fell English"/>
                <a:cs typeface="IM Fell English"/>
                <a:sym typeface="IM Fell English"/>
              </a:defRPr>
            </a:lvl8pPr>
            <a:lvl9pPr lvl="8">
              <a:spcBef>
                <a:spcPts val="0"/>
              </a:spcBef>
              <a:spcAft>
                <a:spcPts val="0"/>
              </a:spcAft>
              <a:buClr>
                <a:schemeClr val="accent2"/>
              </a:buClr>
              <a:buSzPts val="3300"/>
              <a:buFont typeface="IM Fell English"/>
              <a:buNone/>
              <a:defRPr b="1" sz="3300" i="1">
                <a:solidFill>
                  <a:schemeClr val="accent2"/>
                </a:solidFill>
                <a:latin typeface="IM Fell English"/>
                <a:ea typeface="IM Fell English"/>
                <a:cs typeface="IM Fell English"/>
                <a:sym typeface="IM Fell English"/>
              </a:defRPr>
            </a:lvl9pPr>
          </a:lstStyle>
          <a:p/>
        </p:txBody>
      </p:sp>
      <p:sp>
        <p:nvSpPr>
          <p:cNvPr id="1048577" name="Google Shape;7;p1"/>
          <p:cNvSpPr txBox="1">
            <a:spLocks noGrp="1"/>
          </p:cNvSpPr>
          <p:nvPr>
            <p:ph type="body" idx="1"/>
          </p:nvPr>
        </p:nvSpPr>
        <p:spPr>
          <a:xfrm>
            <a:off x="713225" y="1152465"/>
            <a:ext cx="7717500" cy="3416400"/>
          </a:xfrm>
          <a:prstGeom prst="rect"/>
          <a:noFill/>
          <a:ln>
            <a:noFill/>
          </a:ln>
        </p:spPr>
        <p:txBody>
          <a:bodyPr anchor="t" anchorCtr="0" bIns="91425" lIns="91425" rIns="91425" spcFirstLastPara="1" tIns="91425" wrap="square">
            <a:noAutofit/>
          </a:bodyPr>
          <a:lstStyle>
            <a:lvl1pPr indent="-317500" lvl="0" marL="457200">
              <a:lnSpc>
                <a:spcPct val="100000"/>
              </a:lnSpc>
              <a:spcBef>
                <a:spcPts val="0"/>
              </a:spcBef>
              <a:spcAft>
                <a:spcPts val="0"/>
              </a:spcAft>
              <a:buClr>
                <a:schemeClr val="dk1"/>
              </a:buClr>
              <a:buSzPts val="1400"/>
              <a:buFont typeface="IM Fell English"/>
              <a:buChar char="●"/>
              <a:defRPr>
                <a:solidFill>
                  <a:schemeClr val="dk1"/>
                </a:solidFill>
                <a:latin typeface="IM Fell English"/>
                <a:ea typeface="IM Fell English"/>
                <a:cs typeface="IM Fell English"/>
                <a:sym typeface="IM Fell English"/>
              </a:defRPr>
            </a:lvl1pPr>
            <a:lvl2pPr indent="-317500" lvl="1" marL="914400">
              <a:lnSpc>
                <a:spcPct val="100000"/>
              </a:lnSpc>
              <a:spcBef>
                <a:spcPts val="0"/>
              </a:spcBef>
              <a:spcAft>
                <a:spcPts val="0"/>
              </a:spcAft>
              <a:buClr>
                <a:schemeClr val="dk1"/>
              </a:buClr>
              <a:buSzPts val="1400"/>
              <a:buFont typeface="IM Fell English"/>
              <a:buChar char="○"/>
              <a:defRPr>
                <a:solidFill>
                  <a:schemeClr val="dk1"/>
                </a:solidFill>
                <a:latin typeface="IM Fell English"/>
                <a:ea typeface="IM Fell English"/>
                <a:cs typeface="IM Fell English"/>
                <a:sym typeface="IM Fell English"/>
              </a:defRPr>
            </a:lvl2pPr>
            <a:lvl3pPr indent="-317500" lvl="2" marL="1371600">
              <a:lnSpc>
                <a:spcPct val="100000"/>
              </a:lnSpc>
              <a:spcBef>
                <a:spcPts val="0"/>
              </a:spcBef>
              <a:spcAft>
                <a:spcPts val="0"/>
              </a:spcAft>
              <a:buClr>
                <a:schemeClr val="dk1"/>
              </a:buClr>
              <a:buSzPts val="1400"/>
              <a:buFont typeface="IM Fell English"/>
              <a:buChar char="■"/>
              <a:defRPr>
                <a:solidFill>
                  <a:schemeClr val="dk1"/>
                </a:solidFill>
                <a:latin typeface="IM Fell English"/>
                <a:ea typeface="IM Fell English"/>
                <a:cs typeface="IM Fell English"/>
                <a:sym typeface="IM Fell English"/>
              </a:defRPr>
            </a:lvl3pPr>
            <a:lvl4pPr indent="-317500" lvl="3" marL="1828800">
              <a:lnSpc>
                <a:spcPct val="100000"/>
              </a:lnSpc>
              <a:spcBef>
                <a:spcPts val="0"/>
              </a:spcBef>
              <a:spcAft>
                <a:spcPts val="0"/>
              </a:spcAft>
              <a:buClr>
                <a:schemeClr val="dk1"/>
              </a:buClr>
              <a:buSzPts val="1400"/>
              <a:buFont typeface="IM Fell English"/>
              <a:buChar char="●"/>
              <a:defRPr>
                <a:solidFill>
                  <a:schemeClr val="dk1"/>
                </a:solidFill>
                <a:latin typeface="IM Fell English"/>
                <a:ea typeface="IM Fell English"/>
                <a:cs typeface="IM Fell English"/>
                <a:sym typeface="IM Fell English"/>
              </a:defRPr>
            </a:lvl4pPr>
            <a:lvl5pPr indent="-317500" lvl="4" marL="2286000">
              <a:lnSpc>
                <a:spcPct val="100000"/>
              </a:lnSpc>
              <a:spcBef>
                <a:spcPts val="0"/>
              </a:spcBef>
              <a:spcAft>
                <a:spcPts val="0"/>
              </a:spcAft>
              <a:buClr>
                <a:schemeClr val="dk1"/>
              </a:buClr>
              <a:buSzPts val="1400"/>
              <a:buFont typeface="IM Fell English"/>
              <a:buChar char="○"/>
              <a:defRPr>
                <a:solidFill>
                  <a:schemeClr val="dk1"/>
                </a:solidFill>
                <a:latin typeface="IM Fell English"/>
                <a:ea typeface="IM Fell English"/>
                <a:cs typeface="IM Fell English"/>
                <a:sym typeface="IM Fell English"/>
              </a:defRPr>
            </a:lvl5pPr>
            <a:lvl6pPr indent="-317500" lvl="5" marL="2743200">
              <a:lnSpc>
                <a:spcPct val="100000"/>
              </a:lnSpc>
              <a:spcBef>
                <a:spcPts val="0"/>
              </a:spcBef>
              <a:spcAft>
                <a:spcPts val="0"/>
              </a:spcAft>
              <a:buClr>
                <a:schemeClr val="dk1"/>
              </a:buClr>
              <a:buSzPts val="1400"/>
              <a:buFont typeface="IM Fell English"/>
              <a:buChar char="■"/>
              <a:defRPr>
                <a:solidFill>
                  <a:schemeClr val="dk1"/>
                </a:solidFill>
                <a:latin typeface="IM Fell English"/>
                <a:ea typeface="IM Fell English"/>
                <a:cs typeface="IM Fell English"/>
                <a:sym typeface="IM Fell English"/>
              </a:defRPr>
            </a:lvl6pPr>
            <a:lvl7pPr indent="-317500" lvl="6" marL="3200400">
              <a:lnSpc>
                <a:spcPct val="100000"/>
              </a:lnSpc>
              <a:spcBef>
                <a:spcPts val="0"/>
              </a:spcBef>
              <a:spcAft>
                <a:spcPts val="0"/>
              </a:spcAft>
              <a:buClr>
                <a:schemeClr val="dk1"/>
              </a:buClr>
              <a:buSzPts val="1400"/>
              <a:buFont typeface="IM Fell English"/>
              <a:buChar char="●"/>
              <a:defRPr>
                <a:solidFill>
                  <a:schemeClr val="dk1"/>
                </a:solidFill>
                <a:latin typeface="IM Fell English"/>
                <a:ea typeface="IM Fell English"/>
                <a:cs typeface="IM Fell English"/>
                <a:sym typeface="IM Fell English"/>
              </a:defRPr>
            </a:lvl7pPr>
            <a:lvl8pPr indent="-317500" lvl="7" marL="3657600">
              <a:lnSpc>
                <a:spcPct val="100000"/>
              </a:lnSpc>
              <a:spcBef>
                <a:spcPts val="0"/>
              </a:spcBef>
              <a:spcAft>
                <a:spcPts val="0"/>
              </a:spcAft>
              <a:buClr>
                <a:schemeClr val="dk1"/>
              </a:buClr>
              <a:buSzPts val="1400"/>
              <a:buFont typeface="IM Fell English"/>
              <a:buChar char="○"/>
              <a:defRPr>
                <a:solidFill>
                  <a:schemeClr val="dk1"/>
                </a:solidFill>
                <a:latin typeface="IM Fell English"/>
                <a:ea typeface="IM Fell English"/>
                <a:cs typeface="IM Fell English"/>
                <a:sym typeface="IM Fell English"/>
              </a:defRPr>
            </a:lvl8pPr>
            <a:lvl9pPr indent="-317500" lvl="8" marL="4114800">
              <a:lnSpc>
                <a:spcPct val="100000"/>
              </a:lnSpc>
              <a:spcBef>
                <a:spcPts val="0"/>
              </a:spcBef>
              <a:spcAft>
                <a:spcPts val="0"/>
              </a:spcAft>
              <a:buClr>
                <a:schemeClr val="dk1"/>
              </a:buClr>
              <a:buSzPts val="1400"/>
              <a:buFont typeface="IM Fell English"/>
              <a:buChar char="■"/>
              <a:defRPr>
                <a:solidFill>
                  <a:schemeClr val="dk1"/>
                </a:solidFill>
                <a:latin typeface="IM Fell English"/>
                <a:ea typeface="IM Fell English"/>
                <a:cs typeface="IM Fell English"/>
                <a:sym typeface="IM Fell English"/>
              </a:defRPr>
            </a:lvl9pPr>
          </a:lstStyle>
          <a:p/>
        </p:txBody>
      </p:sp>
    </p:spTree>
  </p:cSld>
  <p:clrMap accent1="accent1" accent2="accent2" accent3="accent3" accent4="accent4" accent5="accent5" accent6="accent6" bg1="lt1" bg2="dk2" tx1="dk1" tx2="lt2"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62" name="Shape 1495"/>
        <p:cNvGrpSpPr/>
        <p:nvPr/>
      </p:nvGrpSpPr>
      <p:grpSpPr>
        <a:xfrm>
          <a:off x="0" y="0"/>
          <a:ext cx="0" cy="0"/>
          <a:chOff x="0" y="0"/>
          <a:chExt cx="0" cy="0"/>
        </a:xfrm>
      </p:grpSpPr>
      <p:sp>
        <p:nvSpPr>
          <p:cNvPr id="1048891" name="Google Shape;1496;p34"/>
          <p:cNvSpPr txBox="1">
            <a:spLocks noGrp="1"/>
          </p:cNvSpPr>
          <p:nvPr>
            <p:ph type="title"/>
          </p:nvPr>
        </p:nvSpPr>
        <p:spPr>
          <a:xfrm>
            <a:off x="1068100" y="933450"/>
            <a:ext cx="7047300" cy="482400"/>
          </a:xfrm>
          <a:prstGeom prst="rect"/>
          <a:noFill/>
          <a:ln>
            <a:noFill/>
          </a:ln>
        </p:spPr>
        <p:txBody>
          <a:bodyPr anchor="t" anchorCtr="0" bIns="91425" lIns="91425" rIns="91425" spcFirstLastPara="1" tIns="91425" wrap="square">
            <a:noAutofit/>
          </a:bodyPr>
          <a:lstStyle>
            <a:lvl1pPr algn="ctr" lvl="0"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algn="ctr" lvl="1"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algn="ctr" lvl="2"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algn="ctr" lvl="3"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algn="ctr" lvl="4"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algn="ctr" lvl="5"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algn="ctr" lvl="6"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algn="ctr" lvl="7"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algn="ctr" lvl="8"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48892" name="Google Shape;1497;p34"/>
          <p:cNvSpPr txBox="1">
            <a:spLocks noGrp="1"/>
          </p:cNvSpPr>
          <p:nvPr>
            <p:ph type="body" idx="1"/>
          </p:nvPr>
        </p:nvSpPr>
        <p:spPr>
          <a:xfrm>
            <a:off x="1068100" y="1695450"/>
            <a:ext cx="7047300" cy="2502000"/>
          </a:xfrm>
          <a:prstGeom prst="rect"/>
          <a:noFill/>
          <a:ln>
            <a:noFill/>
          </a:ln>
        </p:spPr>
        <p:txBody>
          <a:bodyPr anchor="t" anchorCtr="0" bIns="91425" lIns="91425" rIns="91425" spcFirstLastPara="1" tIns="91425" wrap="square">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hlink="hlink" folHlink="folHlink"/>
  <p:sldLayoutIdLst>
    <p:sldLayoutId id="2147483659" r:id="rId1"/>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7.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2.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5.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4.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image" Target="../media/image14.png"/><Relationship Id="rId3" Type="http://schemas.openxmlformats.org/officeDocument/2006/relationships/slideLayout" Target="../slideLayouts/slideLayout10.xml"/><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2DB">
            <a:alpha val="8380"/>
          </a:srgbClr>
        </a:solidFill>
        <a:effectLst/>
      </p:bgPr>
    </p:bg>
    <p:spTree>
      <p:nvGrpSpPr>
        <p:cNvPr id="25" name="Shape 1504"/>
        <p:cNvGrpSpPr/>
        <p:nvPr/>
      </p:nvGrpSpPr>
      <p:grpSpPr>
        <a:xfrm>
          <a:off x="0" y="0"/>
          <a:ext cx="0" cy="0"/>
          <a:chOff x="0" y="0"/>
          <a:chExt cx="0" cy="0"/>
        </a:xfrm>
      </p:grpSpPr>
      <p:grpSp>
        <p:nvGrpSpPr>
          <p:cNvPr id="26" name="Google Shape;1505;p37"/>
          <p:cNvGrpSpPr/>
          <p:nvPr/>
        </p:nvGrpSpPr>
        <p:grpSpPr>
          <a:xfrm>
            <a:off x="424909" y="291892"/>
            <a:ext cx="5291095" cy="4318777"/>
            <a:chOff x="424909" y="291892"/>
            <a:chExt cx="5291095" cy="4318777"/>
          </a:xfrm>
        </p:grpSpPr>
        <p:grpSp>
          <p:nvGrpSpPr>
            <p:cNvPr id="27" name="Google Shape;1506;p37"/>
            <p:cNvGrpSpPr/>
            <p:nvPr/>
          </p:nvGrpSpPr>
          <p:grpSpPr>
            <a:xfrm>
              <a:off x="713225" y="291892"/>
              <a:ext cx="5002779" cy="4318777"/>
              <a:chOff x="230875" y="3764750"/>
              <a:chExt cx="1023775" cy="883800"/>
            </a:xfrm>
          </p:grpSpPr>
          <p:sp>
            <p:nvSpPr>
              <p:cNvPr id="1048622" name="Google Shape;1507;p37"/>
              <p:cNvSpPr/>
              <p:nvPr/>
            </p:nvSpPr>
            <p:spPr>
              <a:xfrm>
                <a:off x="231400" y="3764750"/>
                <a:ext cx="1023250" cy="883800"/>
              </a:xfrm>
              <a:custGeom>
                <a:avLst/>
                <a:ahLst/>
                <a:rect l="l" t="t" r="r" b="b"/>
                <a:pathLst>
                  <a:path w="40930" h="35352" extrusionOk="0">
                    <a:moveTo>
                      <a:pt x="40909" y="31446"/>
                    </a:moveTo>
                    <a:lnTo>
                      <a:pt x="40909" y="31448"/>
                    </a:lnTo>
                    <a:lnTo>
                      <a:pt x="40929" y="31448"/>
                    </a:lnTo>
                    <a:lnTo>
                      <a:pt x="40909" y="31446"/>
                    </a:lnTo>
                    <a:close/>
                    <a:moveTo>
                      <a:pt x="32597" y="31995"/>
                    </a:moveTo>
                    <a:cubicBezTo>
                      <a:pt x="32582" y="31996"/>
                      <a:pt x="32567" y="31998"/>
                      <a:pt x="32552" y="32000"/>
                    </a:cubicBezTo>
                    <a:lnTo>
                      <a:pt x="32592" y="32000"/>
                    </a:lnTo>
                    <a:cubicBezTo>
                      <a:pt x="32594" y="31998"/>
                      <a:pt x="32595" y="31997"/>
                      <a:pt x="32597" y="31995"/>
                    </a:cubicBezTo>
                    <a:close/>
                    <a:moveTo>
                      <a:pt x="10280" y="33713"/>
                    </a:moveTo>
                    <a:lnTo>
                      <a:pt x="10280" y="33713"/>
                    </a:lnTo>
                    <a:cubicBezTo>
                      <a:pt x="10280" y="33714"/>
                      <a:pt x="10279" y="33715"/>
                      <a:pt x="10278" y="33716"/>
                    </a:cubicBezTo>
                    <a:cubicBezTo>
                      <a:pt x="10279" y="33715"/>
                      <a:pt x="10280" y="33714"/>
                      <a:pt x="10280" y="33713"/>
                    </a:cubicBezTo>
                    <a:close/>
                    <a:moveTo>
                      <a:pt x="9211" y="33795"/>
                    </a:moveTo>
                    <a:lnTo>
                      <a:pt x="9211" y="33795"/>
                    </a:lnTo>
                    <a:cubicBezTo>
                      <a:pt x="9175" y="33837"/>
                      <a:pt x="9148" y="33887"/>
                      <a:pt x="9134" y="33941"/>
                    </a:cubicBezTo>
                    <a:cubicBezTo>
                      <a:pt x="9161" y="33868"/>
                      <a:pt x="9191" y="33824"/>
                      <a:pt x="9211" y="33795"/>
                    </a:cubicBezTo>
                    <a:close/>
                    <a:moveTo>
                      <a:pt x="39846" y="0"/>
                    </a:moveTo>
                    <a:cubicBezTo>
                      <a:pt x="39581" y="82"/>
                      <a:pt x="39336" y="123"/>
                      <a:pt x="39070" y="123"/>
                    </a:cubicBezTo>
                    <a:cubicBezTo>
                      <a:pt x="39049" y="126"/>
                      <a:pt x="39028" y="128"/>
                      <a:pt x="39007" y="128"/>
                    </a:cubicBezTo>
                    <a:cubicBezTo>
                      <a:pt x="38906" y="128"/>
                      <a:pt x="38811" y="88"/>
                      <a:pt x="38743" y="21"/>
                    </a:cubicBezTo>
                    <a:cubicBezTo>
                      <a:pt x="38620" y="21"/>
                      <a:pt x="38498" y="62"/>
                      <a:pt x="38396" y="123"/>
                    </a:cubicBezTo>
                    <a:lnTo>
                      <a:pt x="38293" y="123"/>
                    </a:lnTo>
                    <a:cubicBezTo>
                      <a:pt x="38212" y="123"/>
                      <a:pt x="38110" y="62"/>
                      <a:pt x="38007" y="41"/>
                    </a:cubicBezTo>
                    <a:cubicBezTo>
                      <a:pt x="37926" y="41"/>
                      <a:pt x="37844" y="41"/>
                      <a:pt x="37823" y="62"/>
                    </a:cubicBezTo>
                    <a:cubicBezTo>
                      <a:pt x="37701" y="154"/>
                      <a:pt x="37567" y="200"/>
                      <a:pt x="37430" y="200"/>
                    </a:cubicBezTo>
                    <a:cubicBezTo>
                      <a:pt x="37384" y="200"/>
                      <a:pt x="37338" y="194"/>
                      <a:pt x="37292" y="184"/>
                    </a:cubicBezTo>
                    <a:cubicBezTo>
                      <a:pt x="37251" y="184"/>
                      <a:pt x="37210" y="164"/>
                      <a:pt x="37149" y="143"/>
                    </a:cubicBezTo>
                    <a:cubicBezTo>
                      <a:pt x="37138" y="141"/>
                      <a:pt x="37128" y="140"/>
                      <a:pt x="37120" y="140"/>
                    </a:cubicBezTo>
                    <a:cubicBezTo>
                      <a:pt x="37051" y="140"/>
                      <a:pt x="37065" y="209"/>
                      <a:pt x="37047" y="246"/>
                    </a:cubicBezTo>
                    <a:cubicBezTo>
                      <a:pt x="37027" y="266"/>
                      <a:pt x="37006" y="307"/>
                      <a:pt x="36986" y="348"/>
                    </a:cubicBezTo>
                    <a:cubicBezTo>
                      <a:pt x="36924" y="409"/>
                      <a:pt x="36986" y="532"/>
                      <a:pt x="36863" y="572"/>
                    </a:cubicBezTo>
                    <a:cubicBezTo>
                      <a:pt x="36761" y="634"/>
                      <a:pt x="36659" y="654"/>
                      <a:pt x="36557" y="675"/>
                    </a:cubicBezTo>
                    <a:lnTo>
                      <a:pt x="36618" y="634"/>
                    </a:lnTo>
                    <a:cubicBezTo>
                      <a:pt x="36659" y="613"/>
                      <a:pt x="36659" y="572"/>
                      <a:pt x="36700" y="532"/>
                    </a:cubicBezTo>
                    <a:cubicBezTo>
                      <a:pt x="36638" y="491"/>
                      <a:pt x="36597" y="450"/>
                      <a:pt x="36557" y="409"/>
                    </a:cubicBezTo>
                    <a:lnTo>
                      <a:pt x="36536" y="368"/>
                    </a:lnTo>
                    <a:cubicBezTo>
                      <a:pt x="36495" y="389"/>
                      <a:pt x="36454" y="409"/>
                      <a:pt x="36414" y="409"/>
                    </a:cubicBezTo>
                    <a:cubicBezTo>
                      <a:pt x="36291" y="429"/>
                      <a:pt x="36168" y="450"/>
                      <a:pt x="36066" y="450"/>
                    </a:cubicBezTo>
                    <a:lnTo>
                      <a:pt x="36046" y="450"/>
                    </a:lnTo>
                    <a:lnTo>
                      <a:pt x="35841" y="532"/>
                    </a:lnTo>
                    <a:cubicBezTo>
                      <a:pt x="35711" y="578"/>
                      <a:pt x="35575" y="601"/>
                      <a:pt x="35440" y="601"/>
                    </a:cubicBezTo>
                    <a:cubicBezTo>
                      <a:pt x="35214" y="601"/>
                      <a:pt x="34991" y="537"/>
                      <a:pt x="34799" y="409"/>
                    </a:cubicBezTo>
                    <a:cubicBezTo>
                      <a:pt x="34534" y="491"/>
                      <a:pt x="34268" y="532"/>
                      <a:pt x="33982" y="532"/>
                    </a:cubicBezTo>
                    <a:cubicBezTo>
                      <a:pt x="34002" y="572"/>
                      <a:pt x="34023" y="593"/>
                      <a:pt x="34043" y="634"/>
                    </a:cubicBezTo>
                    <a:lnTo>
                      <a:pt x="33778" y="716"/>
                    </a:lnTo>
                    <a:cubicBezTo>
                      <a:pt x="33727" y="783"/>
                      <a:pt x="33648" y="823"/>
                      <a:pt x="33576" y="823"/>
                    </a:cubicBezTo>
                    <a:cubicBezTo>
                      <a:pt x="33561" y="823"/>
                      <a:pt x="33546" y="821"/>
                      <a:pt x="33532" y="818"/>
                    </a:cubicBezTo>
                    <a:cubicBezTo>
                      <a:pt x="33471" y="859"/>
                      <a:pt x="33410" y="879"/>
                      <a:pt x="33369" y="920"/>
                    </a:cubicBezTo>
                    <a:cubicBezTo>
                      <a:pt x="33308" y="961"/>
                      <a:pt x="33246" y="981"/>
                      <a:pt x="33205" y="981"/>
                    </a:cubicBezTo>
                    <a:cubicBezTo>
                      <a:pt x="33205" y="920"/>
                      <a:pt x="33144" y="879"/>
                      <a:pt x="33042" y="859"/>
                    </a:cubicBezTo>
                    <a:cubicBezTo>
                      <a:pt x="32960" y="899"/>
                      <a:pt x="32858" y="961"/>
                      <a:pt x="32756" y="1002"/>
                    </a:cubicBezTo>
                    <a:cubicBezTo>
                      <a:pt x="32735" y="1104"/>
                      <a:pt x="32613" y="1165"/>
                      <a:pt x="32531" y="1226"/>
                    </a:cubicBezTo>
                    <a:lnTo>
                      <a:pt x="32490" y="1206"/>
                    </a:lnTo>
                    <a:cubicBezTo>
                      <a:pt x="32449" y="1185"/>
                      <a:pt x="32429" y="1165"/>
                      <a:pt x="32388" y="1124"/>
                    </a:cubicBezTo>
                    <a:cubicBezTo>
                      <a:pt x="32041" y="1206"/>
                      <a:pt x="31673" y="1288"/>
                      <a:pt x="31325" y="1329"/>
                    </a:cubicBezTo>
                    <a:cubicBezTo>
                      <a:pt x="30855" y="1410"/>
                      <a:pt x="30467" y="1472"/>
                      <a:pt x="30079" y="1533"/>
                    </a:cubicBezTo>
                    <a:cubicBezTo>
                      <a:pt x="29974" y="1593"/>
                      <a:pt x="29870" y="1631"/>
                      <a:pt x="29757" y="1631"/>
                    </a:cubicBezTo>
                    <a:cubicBezTo>
                      <a:pt x="29716" y="1631"/>
                      <a:pt x="29673" y="1626"/>
                      <a:pt x="29629" y="1615"/>
                    </a:cubicBezTo>
                    <a:cubicBezTo>
                      <a:pt x="29609" y="1615"/>
                      <a:pt x="29568" y="1594"/>
                      <a:pt x="29548" y="1574"/>
                    </a:cubicBezTo>
                    <a:cubicBezTo>
                      <a:pt x="29421" y="1582"/>
                      <a:pt x="29294" y="1587"/>
                      <a:pt x="29167" y="1587"/>
                    </a:cubicBezTo>
                    <a:cubicBezTo>
                      <a:pt x="28987" y="1587"/>
                      <a:pt x="28808" y="1577"/>
                      <a:pt x="28628" y="1553"/>
                    </a:cubicBezTo>
                    <a:cubicBezTo>
                      <a:pt x="28567" y="1553"/>
                      <a:pt x="28506" y="1533"/>
                      <a:pt x="28444" y="1512"/>
                    </a:cubicBezTo>
                    <a:cubicBezTo>
                      <a:pt x="28424" y="1512"/>
                      <a:pt x="28403" y="1533"/>
                      <a:pt x="28383" y="1533"/>
                    </a:cubicBezTo>
                    <a:cubicBezTo>
                      <a:pt x="28138" y="1615"/>
                      <a:pt x="27913" y="1717"/>
                      <a:pt x="27688" y="1799"/>
                    </a:cubicBezTo>
                    <a:lnTo>
                      <a:pt x="27484" y="1737"/>
                    </a:lnTo>
                    <a:cubicBezTo>
                      <a:pt x="27422" y="1751"/>
                      <a:pt x="27358" y="1757"/>
                      <a:pt x="27295" y="1757"/>
                    </a:cubicBezTo>
                    <a:cubicBezTo>
                      <a:pt x="27069" y="1757"/>
                      <a:pt x="26847" y="1672"/>
                      <a:pt x="26687" y="1512"/>
                    </a:cubicBezTo>
                    <a:cubicBezTo>
                      <a:pt x="26606" y="1516"/>
                      <a:pt x="26526" y="1517"/>
                      <a:pt x="26446" y="1517"/>
                    </a:cubicBezTo>
                    <a:cubicBezTo>
                      <a:pt x="26021" y="1517"/>
                      <a:pt x="25611" y="1469"/>
                      <a:pt x="25216" y="1349"/>
                    </a:cubicBezTo>
                    <a:cubicBezTo>
                      <a:pt x="25093" y="1329"/>
                      <a:pt x="24970" y="1267"/>
                      <a:pt x="24848" y="1185"/>
                    </a:cubicBezTo>
                    <a:cubicBezTo>
                      <a:pt x="24807" y="1175"/>
                      <a:pt x="24761" y="1170"/>
                      <a:pt x="24715" y="1170"/>
                    </a:cubicBezTo>
                    <a:cubicBezTo>
                      <a:pt x="24669" y="1170"/>
                      <a:pt x="24623" y="1175"/>
                      <a:pt x="24582" y="1185"/>
                    </a:cubicBezTo>
                    <a:cubicBezTo>
                      <a:pt x="24582" y="1206"/>
                      <a:pt x="24562" y="1226"/>
                      <a:pt x="24562" y="1267"/>
                    </a:cubicBezTo>
                    <a:cubicBezTo>
                      <a:pt x="24521" y="1226"/>
                      <a:pt x="24480" y="1206"/>
                      <a:pt x="24439" y="1185"/>
                    </a:cubicBezTo>
                    <a:cubicBezTo>
                      <a:pt x="24357" y="1165"/>
                      <a:pt x="24276" y="1145"/>
                      <a:pt x="24214" y="1124"/>
                    </a:cubicBezTo>
                    <a:lnTo>
                      <a:pt x="23990" y="1165"/>
                    </a:lnTo>
                    <a:cubicBezTo>
                      <a:pt x="23939" y="1175"/>
                      <a:pt x="23887" y="1180"/>
                      <a:pt x="23836" y="1180"/>
                    </a:cubicBezTo>
                    <a:cubicBezTo>
                      <a:pt x="23785" y="1180"/>
                      <a:pt x="23734" y="1175"/>
                      <a:pt x="23683" y="1165"/>
                    </a:cubicBezTo>
                    <a:cubicBezTo>
                      <a:pt x="23499" y="1226"/>
                      <a:pt x="23315" y="1288"/>
                      <a:pt x="23131" y="1349"/>
                    </a:cubicBezTo>
                    <a:cubicBezTo>
                      <a:pt x="23172" y="1533"/>
                      <a:pt x="22886" y="1451"/>
                      <a:pt x="22764" y="1512"/>
                    </a:cubicBezTo>
                    <a:cubicBezTo>
                      <a:pt x="22707" y="1479"/>
                      <a:pt x="22651" y="1464"/>
                      <a:pt x="22595" y="1464"/>
                    </a:cubicBezTo>
                    <a:cubicBezTo>
                      <a:pt x="22549" y="1464"/>
                      <a:pt x="22503" y="1474"/>
                      <a:pt x="22457" y="1492"/>
                    </a:cubicBezTo>
                    <a:cubicBezTo>
                      <a:pt x="22355" y="1553"/>
                      <a:pt x="22253" y="1615"/>
                      <a:pt x="22212" y="1717"/>
                    </a:cubicBezTo>
                    <a:cubicBezTo>
                      <a:pt x="22153" y="1918"/>
                      <a:pt x="22128" y="2003"/>
                      <a:pt x="22022" y="2003"/>
                    </a:cubicBezTo>
                    <a:cubicBezTo>
                      <a:pt x="21945" y="2003"/>
                      <a:pt x="21826" y="1958"/>
                      <a:pt x="21619" y="1880"/>
                    </a:cubicBezTo>
                    <a:cubicBezTo>
                      <a:pt x="21603" y="1880"/>
                      <a:pt x="21574" y="1854"/>
                      <a:pt x="21552" y="1854"/>
                    </a:cubicBezTo>
                    <a:cubicBezTo>
                      <a:pt x="21547" y="1854"/>
                      <a:pt x="21542" y="1856"/>
                      <a:pt x="21538" y="1860"/>
                    </a:cubicBezTo>
                    <a:cubicBezTo>
                      <a:pt x="21538" y="1860"/>
                      <a:pt x="21415" y="1860"/>
                      <a:pt x="21415" y="1880"/>
                    </a:cubicBezTo>
                    <a:cubicBezTo>
                      <a:pt x="21415" y="1962"/>
                      <a:pt x="21333" y="2003"/>
                      <a:pt x="21211" y="2044"/>
                    </a:cubicBezTo>
                    <a:cubicBezTo>
                      <a:pt x="21211" y="2003"/>
                      <a:pt x="21231" y="1982"/>
                      <a:pt x="21251" y="1982"/>
                    </a:cubicBezTo>
                    <a:cubicBezTo>
                      <a:pt x="21272" y="1921"/>
                      <a:pt x="21313" y="1880"/>
                      <a:pt x="21231" y="1839"/>
                    </a:cubicBezTo>
                    <a:cubicBezTo>
                      <a:pt x="21181" y="1814"/>
                      <a:pt x="21130" y="1797"/>
                      <a:pt x="21084" y="1797"/>
                    </a:cubicBezTo>
                    <a:cubicBezTo>
                      <a:pt x="21056" y="1797"/>
                      <a:pt x="21030" y="1803"/>
                      <a:pt x="21006" y="1819"/>
                    </a:cubicBezTo>
                    <a:cubicBezTo>
                      <a:pt x="20863" y="1901"/>
                      <a:pt x="20720" y="1942"/>
                      <a:pt x="20557" y="1962"/>
                    </a:cubicBezTo>
                    <a:cubicBezTo>
                      <a:pt x="20516" y="2146"/>
                      <a:pt x="20311" y="2146"/>
                      <a:pt x="20107" y="2166"/>
                    </a:cubicBezTo>
                    <a:cubicBezTo>
                      <a:pt x="20005" y="2166"/>
                      <a:pt x="19923" y="2207"/>
                      <a:pt x="19882" y="2289"/>
                    </a:cubicBezTo>
                    <a:cubicBezTo>
                      <a:pt x="19821" y="2350"/>
                      <a:pt x="19719" y="2391"/>
                      <a:pt x="19637" y="2391"/>
                    </a:cubicBezTo>
                    <a:cubicBezTo>
                      <a:pt x="19453" y="2412"/>
                      <a:pt x="19290" y="2412"/>
                      <a:pt x="19106" y="2412"/>
                    </a:cubicBezTo>
                    <a:cubicBezTo>
                      <a:pt x="19088" y="2412"/>
                      <a:pt x="19077" y="2412"/>
                      <a:pt x="19070" y="2413"/>
                    </a:cubicBezTo>
                    <a:lnTo>
                      <a:pt x="19070" y="2413"/>
                    </a:lnTo>
                    <a:cubicBezTo>
                      <a:pt x="19077" y="2409"/>
                      <a:pt x="19081" y="2398"/>
                      <a:pt x="19045" y="2371"/>
                    </a:cubicBezTo>
                    <a:cubicBezTo>
                      <a:pt x="19024" y="2350"/>
                      <a:pt x="19024" y="2289"/>
                      <a:pt x="19045" y="2289"/>
                    </a:cubicBezTo>
                    <a:lnTo>
                      <a:pt x="19085" y="2268"/>
                    </a:lnTo>
                    <a:lnTo>
                      <a:pt x="19085" y="2268"/>
                    </a:lnTo>
                    <a:cubicBezTo>
                      <a:pt x="18759" y="2309"/>
                      <a:pt x="18411" y="2289"/>
                      <a:pt x="18002" y="2350"/>
                    </a:cubicBezTo>
                    <a:cubicBezTo>
                      <a:pt x="17859" y="2350"/>
                      <a:pt x="17737" y="2371"/>
                      <a:pt x="17594" y="2391"/>
                    </a:cubicBezTo>
                    <a:lnTo>
                      <a:pt x="17430" y="2432"/>
                    </a:lnTo>
                    <a:cubicBezTo>
                      <a:pt x="17349" y="2493"/>
                      <a:pt x="17267" y="2534"/>
                      <a:pt x="17185" y="2575"/>
                    </a:cubicBezTo>
                    <a:cubicBezTo>
                      <a:pt x="17154" y="2585"/>
                      <a:pt x="17129" y="2590"/>
                      <a:pt x="17106" y="2590"/>
                    </a:cubicBezTo>
                    <a:cubicBezTo>
                      <a:pt x="17083" y="2590"/>
                      <a:pt x="17062" y="2585"/>
                      <a:pt x="17042" y="2575"/>
                    </a:cubicBezTo>
                    <a:cubicBezTo>
                      <a:pt x="17042" y="2575"/>
                      <a:pt x="17001" y="2555"/>
                      <a:pt x="17001" y="2534"/>
                    </a:cubicBezTo>
                    <a:cubicBezTo>
                      <a:pt x="17001" y="2534"/>
                      <a:pt x="17001" y="2514"/>
                      <a:pt x="17001" y="2514"/>
                    </a:cubicBezTo>
                    <a:cubicBezTo>
                      <a:pt x="16797" y="2555"/>
                      <a:pt x="16572" y="2595"/>
                      <a:pt x="16368" y="2636"/>
                    </a:cubicBezTo>
                    <a:cubicBezTo>
                      <a:pt x="15959" y="2718"/>
                      <a:pt x="15550" y="2800"/>
                      <a:pt x="15162" y="2882"/>
                    </a:cubicBezTo>
                    <a:cubicBezTo>
                      <a:pt x="15111" y="2897"/>
                      <a:pt x="15060" y="2905"/>
                      <a:pt x="15010" y="2905"/>
                    </a:cubicBezTo>
                    <a:cubicBezTo>
                      <a:pt x="14862" y="2905"/>
                      <a:pt x="14728" y="2836"/>
                      <a:pt x="14651" y="2698"/>
                    </a:cubicBezTo>
                    <a:cubicBezTo>
                      <a:pt x="14549" y="2738"/>
                      <a:pt x="14447" y="2800"/>
                      <a:pt x="14345" y="2841"/>
                    </a:cubicBezTo>
                    <a:lnTo>
                      <a:pt x="14345" y="2882"/>
                    </a:lnTo>
                    <a:cubicBezTo>
                      <a:pt x="14304" y="2922"/>
                      <a:pt x="14243" y="2963"/>
                      <a:pt x="14181" y="2984"/>
                    </a:cubicBezTo>
                    <a:cubicBezTo>
                      <a:pt x="13854" y="3045"/>
                      <a:pt x="13589" y="3188"/>
                      <a:pt x="13241" y="3270"/>
                    </a:cubicBezTo>
                    <a:cubicBezTo>
                      <a:pt x="13160" y="3270"/>
                      <a:pt x="12976" y="3208"/>
                      <a:pt x="12976" y="3147"/>
                    </a:cubicBezTo>
                    <a:cubicBezTo>
                      <a:pt x="12976" y="3086"/>
                      <a:pt x="12955" y="2984"/>
                      <a:pt x="12935" y="2902"/>
                    </a:cubicBezTo>
                    <a:lnTo>
                      <a:pt x="12894" y="2902"/>
                    </a:lnTo>
                    <a:lnTo>
                      <a:pt x="12465" y="2677"/>
                    </a:lnTo>
                    <a:lnTo>
                      <a:pt x="12301" y="2698"/>
                    </a:lnTo>
                    <a:cubicBezTo>
                      <a:pt x="12092" y="2894"/>
                      <a:pt x="11824" y="2995"/>
                      <a:pt x="11555" y="2995"/>
                    </a:cubicBezTo>
                    <a:cubicBezTo>
                      <a:pt x="11376" y="2995"/>
                      <a:pt x="11197" y="2951"/>
                      <a:pt x="11034" y="2861"/>
                    </a:cubicBezTo>
                    <a:lnTo>
                      <a:pt x="10707" y="2820"/>
                    </a:lnTo>
                    <a:lnTo>
                      <a:pt x="10687" y="2820"/>
                    </a:lnTo>
                    <a:cubicBezTo>
                      <a:pt x="10544" y="2922"/>
                      <a:pt x="10381" y="2984"/>
                      <a:pt x="10217" y="3004"/>
                    </a:cubicBezTo>
                    <a:cubicBezTo>
                      <a:pt x="10156" y="3004"/>
                      <a:pt x="10115" y="2984"/>
                      <a:pt x="10074" y="2963"/>
                    </a:cubicBezTo>
                    <a:cubicBezTo>
                      <a:pt x="10054" y="2943"/>
                      <a:pt x="10033" y="2922"/>
                      <a:pt x="10033" y="2902"/>
                    </a:cubicBezTo>
                    <a:cubicBezTo>
                      <a:pt x="10054" y="2861"/>
                      <a:pt x="10054" y="2800"/>
                      <a:pt x="10094" y="2759"/>
                    </a:cubicBezTo>
                    <a:cubicBezTo>
                      <a:pt x="10115" y="2718"/>
                      <a:pt x="10135" y="2677"/>
                      <a:pt x="10115" y="2616"/>
                    </a:cubicBezTo>
                    <a:cubicBezTo>
                      <a:pt x="10094" y="2595"/>
                      <a:pt x="10074" y="2575"/>
                      <a:pt x="10054" y="2555"/>
                    </a:cubicBezTo>
                    <a:cubicBezTo>
                      <a:pt x="10033" y="2534"/>
                      <a:pt x="9972" y="2514"/>
                      <a:pt x="9951" y="2514"/>
                    </a:cubicBezTo>
                    <a:cubicBezTo>
                      <a:pt x="9891" y="2526"/>
                      <a:pt x="9845" y="2559"/>
                      <a:pt x="9796" y="2559"/>
                    </a:cubicBezTo>
                    <a:cubicBezTo>
                      <a:pt x="9762" y="2559"/>
                      <a:pt x="9728" y="2543"/>
                      <a:pt x="9686" y="2493"/>
                    </a:cubicBezTo>
                    <a:cubicBezTo>
                      <a:pt x="9645" y="2432"/>
                      <a:pt x="9563" y="2391"/>
                      <a:pt x="9502" y="2391"/>
                    </a:cubicBezTo>
                    <a:cubicBezTo>
                      <a:pt x="9486" y="2392"/>
                      <a:pt x="9472" y="2393"/>
                      <a:pt x="9458" y="2393"/>
                    </a:cubicBezTo>
                    <a:cubicBezTo>
                      <a:pt x="9229" y="2393"/>
                      <a:pt x="9168" y="2243"/>
                      <a:pt x="9052" y="2166"/>
                    </a:cubicBezTo>
                    <a:cubicBezTo>
                      <a:pt x="8991" y="2125"/>
                      <a:pt x="9032" y="2105"/>
                      <a:pt x="9114" y="2105"/>
                    </a:cubicBezTo>
                    <a:cubicBezTo>
                      <a:pt x="9139" y="2107"/>
                      <a:pt x="9162" y="2108"/>
                      <a:pt x="9184" y="2108"/>
                    </a:cubicBezTo>
                    <a:cubicBezTo>
                      <a:pt x="9375" y="2108"/>
                      <a:pt x="9441" y="2029"/>
                      <a:pt x="9441" y="1901"/>
                    </a:cubicBezTo>
                    <a:cubicBezTo>
                      <a:pt x="9441" y="1860"/>
                      <a:pt x="9441" y="1819"/>
                      <a:pt x="9441" y="1778"/>
                    </a:cubicBezTo>
                    <a:cubicBezTo>
                      <a:pt x="9236" y="1717"/>
                      <a:pt x="9011" y="1635"/>
                      <a:pt x="8807" y="1574"/>
                    </a:cubicBezTo>
                    <a:cubicBezTo>
                      <a:pt x="8776" y="1564"/>
                      <a:pt x="8751" y="1558"/>
                      <a:pt x="8725" y="1558"/>
                    </a:cubicBezTo>
                    <a:cubicBezTo>
                      <a:pt x="8700" y="1558"/>
                      <a:pt x="8674" y="1564"/>
                      <a:pt x="8644" y="1574"/>
                    </a:cubicBezTo>
                    <a:cubicBezTo>
                      <a:pt x="8378" y="1655"/>
                      <a:pt x="8112" y="1737"/>
                      <a:pt x="7847" y="1819"/>
                    </a:cubicBezTo>
                    <a:cubicBezTo>
                      <a:pt x="7867" y="1880"/>
                      <a:pt x="7888" y="1942"/>
                      <a:pt x="7908" y="2003"/>
                    </a:cubicBezTo>
                    <a:cubicBezTo>
                      <a:pt x="7969" y="2085"/>
                      <a:pt x="7969" y="2166"/>
                      <a:pt x="7847" y="2228"/>
                    </a:cubicBezTo>
                    <a:cubicBezTo>
                      <a:pt x="7785" y="2248"/>
                      <a:pt x="7724" y="2289"/>
                      <a:pt x="7663" y="2330"/>
                    </a:cubicBezTo>
                    <a:cubicBezTo>
                      <a:pt x="7612" y="2360"/>
                      <a:pt x="7550" y="2376"/>
                      <a:pt x="7489" y="2376"/>
                    </a:cubicBezTo>
                    <a:cubicBezTo>
                      <a:pt x="7428" y="2376"/>
                      <a:pt x="7367" y="2360"/>
                      <a:pt x="7315" y="2330"/>
                    </a:cubicBezTo>
                    <a:cubicBezTo>
                      <a:pt x="7254" y="2289"/>
                      <a:pt x="7213" y="2268"/>
                      <a:pt x="7172" y="2248"/>
                    </a:cubicBezTo>
                    <a:cubicBezTo>
                      <a:pt x="7086" y="2199"/>
                      <a:pt x="6992" y="2172"/>
                      <a:pt x="6899" y="2172"/>
                    </a:cubicBezTo>
                    <a:cubicBezTo>
                      <a:pt x="6839" y="2172"/>
                      <a:pt x="6779" y="2183"/>
                      <a:pt x="6723" y="2207"/>
                    </a:cubicBezTo>
                    <a:cubicBezTo>
                      <a:pt x="6580" y="2248"/>
                      <a:pt x="6478" y="2330"/>
                      <a:pt x="6355" y="2371"/>
                    </a:cubicBezTo>
                    <a:cubicBezTo>
                      <a:pt x="6263" y="2417"/>
                      <a:pt x="6171" y="2440"/>
                      <a:pt x="6079" y="2440"/>
                    </a:cubicBezTo>
                    <a:cubicBezTo>
                      <a:pt x="6049" y="2440"/>
                      <a:pt x="6018" y="2437"/>
                      <a:pt x="5987" y="2432"/>
                    </a:cubicBezTo>
                    <a:cubicBezTo>
                      <a:pt x="5883" y="2432"/>
                      <a:pt x="5768" y="2389"/>
                      <a:pt x="5674" y="2389"/>
                    </a:cubicBezTo>
                    <a:cubicBezTo>
                      <a:pt x="5639" y="2389"/>
                      <a:pt x="5606" y="2395"/>
                      <a:pt x="5579" y="2412"/>
                    </a:cubicBezTo>
                    <a:cubicBezTo>
                      <a:pt x="5435" y="2514"/>
                      <a:pt x="5313" y="2657"/>
                      <a:pt x="5395" y="2841"/>
                    </a:cubicBezTo>
                    <a:cubicBezTo>
                      <a:pt x="5395" y="2841"/>
                      <a:pt x="5415" y="2861"/>
                      <a:pt x="5415" y="2882"/>
                    </a:cubicBezTo>
                    <a:cubicBezTo>
                      <a:pt x="5456" y="3045"/>
                      <a:pt x="5313" y="3188"/>
                      <a:pt x="5088" y="3229"/>
                    </a:cubicBezTo>
                    <a:cubicBezTo>
                      <a:pt x="5027" y="3229"/>
                      <a:pt x="4986" y="3229"/>
                      <a:pt x="4925" y="3208"/>
                    </a:cubicBezTo>
                    <a:cubicBezTo>
                      <a:pt x="4884" y="3188"/>
                      <a:pt x="4843" y="3147"/>
                      <a:pt x="4782" y="3127"/>
                    </a:cubicBezTo>
                    <a:cubicBezTo>
                      <a:pt x="4700" y="3127"/>
                      <a:pt x="4618" y="3086"/>
                      <a:pt x="4557" y="3025"/>
                    </a:cubicBezTo>
                    <a:cubicBezTo>
                      <a:pt x="4312" y="3208"/>
                      <a:pt x="4026" y="3331"/>
                      <a:pt x="3719" y="3392"/>
                    </a:cubicBezTo>
                    <a:cubicBezTo>
                      <a:pt x="3648" y="3411"/>
                      <a:pt x="3575" y="3420"/>
                      <a:pt x="3502" y="3420"/>
                    </a:cubicBezTo>
                    <a:cubicBezTo>
                      <a:pt x="3257" y="3420"/>
                      <a:pt x="3008" y="3320"/>
                      <a:pt x="2820" y="3147"/>
                    </a:cubicBezTo>
                    <a:lnTo>
                      <a:pt x="2616" y="3127"/>
                    </a:lnTo>
                    <a:cubicBezTo>
                      <a:pt x="2513" y="3208"/>
                      <a:pt x="2370" y="3270"/>
                      <a:pt x="2227" y="3311"/>
                    </a:cubicBezTo>
                    <a:cubicBezTo>
                      <a:pt x="2000" y="3386"/>
                      <a:pt x="1761" y="3428"/>
                      <a:pt x="1528" y="3428"/>
                    </a:cubicBezTo>
                    <a:cubicBezTo>
                      <a:pt x="1447" y="3428"/>
                      <a:pt x="1367" y="3423"/>
                      <a:pt x="1287" y="3413"/>
                    </a:cubicBezTo>
                    <a:cubicBezTo>
                      <a:pt x="1083" y="3535"/>
                      <a:pt x="879" y="3638"/>
                      <a:pt x="654" y="3699"/>
                    </a:cubicBezTo>
                    <a:cubicBezTo>
                      <a:pt x="490" y="3719"/>
                      <a:pt x="347" y="3740"/>
                      <a:pt x="184" y="3740"/>
                    </a:cubicBezTo>
                    <a:cubicBezTo>
                      <a:pt x="123" y="3801"/>
                      <a:pt x="61" y="3862"/>
                      <a:pt x="0" y="3924"/>
                    </a:cubicBezTo>
                    <a:lnTo>
                      <a:pt x="0" y="35351"/>
                    </a:lnTo>
                    <a:lnTo>
                      <a:pt x="7438" y="35351"/>
                    </a:lnTo>
                    <a:cubicBezTo>
                      <a:pt x="7499" y="35331"/>
                      <a:pt x="7540" y="35331"/>
                      <a:pt x="7602" y="35331"/>
                    </a:cubicBezTo>
                    <a:cubicBezTo>
                      <a:pt x="7663" y="35310"/>
                      <a:pt x="7724" y="35290"/>
                      <a:pt x="7745" y="35229"/>
                    </a:cubicBezTo>
                    <a:cubicBezTo>
                      <a:pt x="7785" y="35167"/>
                      <a:pt x="7826" y="35086"/>
                      <a:pt x="7847" y="35024"/>
                    </a:cubicBezTo>
                    <a:cubicBezTo>
                      <a:pt x="7888" y="35024"/>
                      <a:pt x="7928" y="35004"/>
                      <a:pt x="7969" y="35004"/>
                    </a:cubicBezTo>
                    <a:cubicBezTo>
                      <a:pt x="8051" y="34902"/>
                      <a:pt x="8153" y="34820"/>
                      <a:pt x="8276" y="34779"/>
                    </a:cubicBezTo>
                    <a:cubicBezTo>
                      <a:pt x="8215" y="34697"/>
                      <a:pt x="8153" y="34636"/>
                      <a:pt x="8112" y="34575"/>
                    </a:cubicBezTo>
                    <a:cubicBezTo>
                      <a:pt x="8031" y="34473"/>
                      <a:pt x="8051" y="34329"/>
                      <a:pt x="8174" y="34289"/>
                    </a:cubicBezTo>
                    <a:cubicBezTo>
                      <a:pt x="8215" y="34248"/>
                      <a:pt x="8255" y="34227"/>
                      <a:pt x="8317" y="34227"/>
                    </a:cubicBezTo>
                    <a:cubicBezTo>
                      <a:pt x="8358" y="34207"/>
                      <a:pt x="8378" y="34207"/>
                      <a:pt x="8419" y="34186"/>
                    </a:cubicBezTo>
                    <a:lnTo>
                      <a:pt x="8541" y="34125"/>
                    </a:lnTo>
                    <a:lnTo>
                      <a:pt x="8582" y="34125"/>
                    </a:lnTo>
                    <a:cubicBezTo>
                      <a:pt x="8582" y="33892"/>
                      <a:pt x="8785" y="33715"/>
                      <a:pt x="9015" y="33715"/>
                    </a:cubicBezTo>
                    <a:cubicBezTo>
                      <a:pt x="9027" y="33715"/>
                      <a:pt x="9040" y="33715"/>
                      <a:pt x="9052" y="33716"/>
                    </a:cubicBezTo>
                    <a:cubicBezTo>
                      <a:pt x="9246" y="33744"/>
                      <a:pt x="9252" y="33734"/>
                      <a:pt x="9211" y="33795"/>
                    </a:cubicBezTo>
                    <a:lnTo>
                      <a:pt x="9211" y="33795"/>
                    </a:lnTo>
                    <a:cubicBezTo>
                      <a:pt x="9284" y="33710"/>
                      <a:pt x="9393" y="33655"/>
                      <a:pt x="9502" y="33655"/>
                    </a:cubicBezTo>
                    <a:lnTo>
                      <a:pt x="9522" y="33655"/>
                    </a:lnTo>
                    <a:cubicBezTo>
                      <a:pt x="9622" y="33555"/>
                      <a:pt x="9753" y="33505"/>
                      <a:pt x="9878" y="33505"/>
                    </a:cubicBezTo>
                    <a:cubicBezTo>
                      <a:pt x="9931" y="33505"/>
                      <a:pt x="9984" y="33514"/>
                      <a:pt x="10033" y="33533"/>
                    </a:cubicBezTo>
                    <a:cubicBezTo>
                      <a:pt x="10113" y="33573"/>
                      <a:pt x="10312" y="33652"/>
                      <a:pt x="10280" y="33713"/>
                    </a:cubicBezTo>
                    <a:lnTo>
                      <a:pt x="10280" y="33713"/>
                    </a:lnTo>
                    <a:cubicBezTo>
                      <a:pt x="10352" y="33593"/>
                      <a:pt x="10479" y="33533"/>
                      <a:pt x="10605" y="33533"/>
                    </a:cubicBezTo>
                    <a:cubicBezTo>
                      <a:pt x="10733" y="33533"/>
                      <a:pt x="10861" y="33594"/>
                      <a:pt x="10932" y="33716"/>
                    </a:cubicBezTo>
                    <a:cubicBezTo>
                      <a:pt x="11014" y="33778"/>
                      <a:pt x="11137" y="33839"/>
                      <a:pt x="11239" y="33859"/>
                    </a:cubicBezTo>
                    <a:cubicBezTo>
                      <a:pt x="11382" y="33880"/>
                      <a:pt x="11484" y="33982"/>
                      <a:pt x="11525" y="34125"/>
                    </a:cubicBezTo>
                    <a:cubicBezTo>
                      <a:pt x="11627" y="34146"/>
                      <a:pt x="11709" y="34207"/>
                      <a:pt x="11790" y="34268"/>
                    </a:cubicBezTo>
                    <a:cubicBezTo>
                      <a:pt x="12015" y="34186"/>
                      <a:pt x="12281" y="34146"/>
                      <a:pt x="12547" y="34146"/>
                    </a:cubicBezTo>
                    <a:cubicBezTo>
                      <a:pt x="12669" y="34146"/>
                      <a:pt x="12792" y="34186"/>
                      <a:pt x="12873" y="34248"/>
                    </a:cubicBezTo>
                    <a:cubicBezTo>
                      <a:pt x="12996" y="34248"/>
                      <a:pt x="13098" y="34207"/>
                      <a:pt x="13221" y="34146"/>
                    </a:cubicBezTo>
                    <a:lnTo>
                      <a:pt x="13323" y="34146"/>
                    </a:lnTo>
                    <a:cubicBezTo>
                      <a:pt x="13405" y="34146"/>
                      <a:pt x="13507" y="34207"/>
                      <a:pt x="13609" y="34227"/>
                    </a:cubicBezTo>
                    <a:cubicBezTo>
                      <a:pt x="13633" y="34233"/>
                      <a:pt x="13657" y="34236"/>
                      <a:pt x="13679" y="34236"/>
                    </a:cubicBezTo>
                    <a:cubicBezTo>
                      <a:pt x="13733" y="34236"/>
                      <a:pt x="13779" y="34221"/>
                      <a:pt x="13793" y="34207"/>
                    </a:cubicBezTo>
                    <a:cubicBezTo>
                      <a:pt x="13916" y="34115"/>
                      <a:pt x="14050" y="34069"/>
                      <a:pt x="14187" y="34069"/>
                    </a:cubicBezTo>
                    <a:cubicBezTo>
                      <a:pt x="14232" y="34069"/>
                      <a:pt x="14278" y="34074"/>
                      <a:pt x="14324" y="34084"/>
                    </a:cubicBezTo>
                    <a:cubicBezTo>
                      <a:pt x="14365" y="34105"/>
                      <a:pt x="14426" y="34105"/>
                      <a:pt x="14467" y="34125"/>
                    </a:cubicBezTo>
                    <a:lnTo>
                      <a:pt x="14508" y="34125"/>
                    </a:lnTo>
                    <a:cubicBezTo>
                      <a:pt x="14529" y="34125"/>
                      <a:pt x="14529" y="34105"/>
                      <a:pt x="14549" y="34105"/>
                    </a:cubicBezTo>
                    <a:cubicBezTo>
                      <a:pt x="14549" y="34084"/>
                      <a:pt x="14570" y="34064"/>
                      <a:pt x="14570" y="34043"/>
                    </a:cubicBezTo>
                    <a:cubicBezTo>
                      <a:pt x="14590" y="34003"/>
                      <a:pt x="14610" y="33962"/>
                      <a:pt x="14631" y="33941"/>
                    </a:cubicBezTo>
                    <a:cubicBezTo>
                      <a:pt x="14692" y="33859"/>
                      <a:pt x="14631" y="33737"/>
                      <a:pt x="14753" y="33696"/>
                    </a:cubicBezTo>
                    <a:cubicBezTo>
                      <a:pt x="14856" y="33655"/>
                      <a:pt x="14958" y="33614"/>
                      <a:pt x="15060" y="33594"/>
                    </a:cubicBezTo>
                    <a:lnTo>
                      <a:pt x="15060" y="33594"/>
                    </a:lnTo>
                    <a:lnTo>
                      <a:pt x="14999" y="33655"/>
                    </a:lnTo>
                    <a:cubicBezTo>
                      <a:pt x="14958" y="33676"/>
                      <a:pt x="14937" y="33716"/>
                      <a:pt x="14917" y="33737"/>
                    </a:cubicBezTo>
                    <a:cubicBezTo>
                      <a:pt x="14978" y="33778"/>
                      <a:pt x="15019" y="33819"/>
                      <a:pt x="15060" y="33880"/>
                    </a:cubicBezTo>
                    <a:cubicBezTo>
                      <a:pt x="15121" y="33849"/>
                      <a:pt x="15188" y="33834"/>
                      <a:pt x="15254" y="33834"/>
                    </a:cubicBezTo>
                    <a:cubicBezTo>
                      <a:pt x="15320" y="33834"/>
                      <a:pt x="15387" y="33849"/>
                      <a:pt x="15448" y="33880"/>
                    </a:cubicBezTo>
                    <a:cubicBezTo>
                      <a:pt x="15489" y="33859"/>
                      <a:pt x="15530" y="33839"/>
                      <a:pt x="15571" y="33819"/>
                    </a:cubicBezTo>
                    <a:lnTo>
                      <a:pt x="15775" y="33737"/>
                    </a:lnTo>
                    <a:cubicBezTo>
                      <a:pt x="15905" y="33691"/>
                      <a:pt x="16041" y="33668"/>
                      <a:pt x="16177" y="33668"/>
                    </a:cubicBezTo>
                    <a:cubicBezTo>
                      <a:pt x="16402" y="33668"/>
                      <a:pt x="16626" y="33732"/>
                      <a:pt x="16817" y="33859"/>
                    </a:cubicBezTo>
                    <a:cubicBezTo>
                      <a:pt x="17083" y="33778"/>
                      <a:pt x="17349" y="33737"/>
                      <a:pt x="17635" y="33737"/>
                    </a:cubicBezTo>
                    <a:lnTo>
                      <a:pt x="17573" y="33635"/>
                    </a:lnTo>
                    <a:lnTo>
                      <a:pt x="17839" y="33553"/>
                    </a:lnTo>
                    <a:cubicBezTo>
                      <a:pt x="17890" y="33485"/>
                      <a:pt x="17969" y="33446"/>
                      <a:pt x="18052" y="33446"/>
                    </a:cubicBezTo>
                    <a:cubicBezTo>
                      <a:pt x="18070" y="33446"/>
                      <a:pt x="18087" y="33447"/>
                      <a:pt x="18105" y="33451"/>
                    </a:cubicBezTo>
                    <a:cubicBezTo>
                      <a:pt x="18166" y="33410"/>
                      <a:pt x="18207" y="33389"/>
                      <a:pt x="18268" y="33349"/>
                    </a:cubicBezTo>
                    <a:cubicBezTo>
                      <a:pt x="18309" y="33308"/>
                      <a:pt x="18370" y="33287"/>
                      <a:pt x="18432" y="33287"/>
                    </a:cubicBezTo>
                    <a:cubicBezTo>
                      <a:pt x="18432" y="33349"/>
                      <a:pt x="18472" y="33389"/>
                      <a:pt x="18575" y="33410"/>
                    </a:cubicBezTo>
                    <a:cubicBezTo>
                      <a:pt x="18677" y="33369"/>
                      <a:pt x="18779" y="33308"/>
                      <a:pt x="18881" y="33267"/>
                    </a:cubicBezTo>
                    <a:cubicBezTo>
                      <a:pt x="18902" y="33165"/>
                      <a:pt x="19024" y="33124"/>
                      <a:pt x="19106" y="33042"/>
                    </a:cubicBezTo>
                    <a:cubicBezTo>
                      <a:pt x="19126" y="33042"/>
                      <a:pt x="19126" y="33042"/>
                      <a:pt x="19147" y="33063"/>
                    </a:cubicBezTo>
                    <a:cubicBezTo>
                      <a:pt x="19167" y="33083"/>
                      <a:pt x="19208" y="33124"/>
                      <a:pt x="19228" y="33144"/>
                    </a:cubicBezTo>
                    <a:cubicBezTo>
                      <a:pt x="19596" y="33063"/>
                      <a:pt x="19944" y="32981"/>
                      <a:pt x="20311" y="32940"/>
                    </a:cubicBezTo>
                    <a:cubicBezTo>
                      <a:pt x="20761" y="32858"/>
                      <a:pt x="21170" y="32797"/>
                      <a:pt x="21558" y="32756"/>
                    </a:cubicBezTo>
                    <a:cubicBezTo>
                      <a:pt x="21653" y="32677"/>
                      <a:pt x="21773" y="32647"/>
                      <a:pt x="21888" y="32647"/>
                    </a:cubicBezTo>
                    <a:cubicBezTo>
                      <a:pt x="21922" y="32647"/>
                      <a:pt x="21955" y="32649"/>
                      <a:pt x="21987" y="32654"/>
                    </a:cubicBezTo>
                    <a:cubicBezTo>
                      <a:pt x="22028" y="32654"/>
                      <a:pt x="22048" y="32674"/>
                      <a:pt x="22069" y="32695"/>
                    </a:cubicBezTo>
                    <a:cubicBezTo>
                      <a:pt x="22165" y="32689"/>
                      <a:pt x="22259" y="32686"/>
                      <a:pt x="22351" y="32686"/>
                    </a:cubicBezTo>
                    <a:cubicBezTo>
                      <a:pt x="22575" y="32686"/>
                      <a:pt x="22792" y="32701"/>
                      <a:pt x="23009" y="32715"/>
                    </a:cubicBezTo>
                    <a:cubicBezTo>
                      <a:pt x="23070" y="32715"/>
                      <a:pt x="23131" y="32736"/>
                      <a:pt x="23193" y="32756"/>
                    </a:cubicBezTo>
                    <a:cubicBezTo>
                      <a:pt x="23213" y="32756"/>
                      <a:pt x="23234" y="32736"/>
                      <a:pt x="23254" y="32736"/>
                    </a:cubicBezTo>
                    <a:cubicBezTo>
                      <a:pt x="23479" y="32654"/>
                      <a:pt x="23704" y="32552"/>
                      <a:pt x="23949" y="32470"/>
                    </a:cubicBezTo>
                    <a:lnTo>
                      <a:pt x="24133" y="32531"/>
                    </a:lnTo>
                    <a:cubicBezTo>
                      <a:pt x="24199" y="32518"/>
                      <a:pt x="24265" y="32511"/>
                      <a:pt x="24329" y="32511"/>
                    </a:cubicBezTo>
                    <a:cubicBezTo>
                      <a:pt x="24561" y="32511"/>
                      <a:pt x="24774" y="32596"/>
                      <a:pt x="24950" y="32756"/>
                    </a:cubicBezTo>
                    <a:cubicBezTo>
                      <a:pt x="25028" y="32753"/>
                      <a:pt x="25105" y="32751"/>
                      <a:pt x="25183" y="32751"/>
                    </a:cubicBezTo>
                    <a:cubicBezTo>
                      <a:pt x="25595" y="32751"/>
                      <a:pt x="26005" y="32799"/>
                      <a:pt x="26401" y="32920"/>
                    </a:cubicBezTo>
                    <a:cubicBezTo>
                      <a:pt x="26544" y="32940"/>
                      <a:pt x="26666" y="33001"/>
                      <a:pt x="26769" y="33083"/>
                    </a:cubicBezTo>
                    <a:cubicBezTo>
                      <a:pt x="26820" y="33093"/>
                      <a:pt x="26866" y="33098"/>
                      <a:pt x="26912" y="33098"/>
                    </a:cubicBezTo>
                    <a:cubicBezTo>
                      <a:pt x="26958" y="33098"/>
                      <a:pt x="27004" y="33093"/>
                      <a:pt x="27055" y="33083"/>
                    </a:cubicBezTo>
                    <a:cubicBezTo>
                      <a:pt x="27055" y="33063"/>
                      <a:pt x="27055" y="33042"/>
                      <a:pt x="27075" y="33022"/>
                    </a:cubicBezTo>
                    <a:cubicBezTo>
                      <a:pt x="27116" y="33042"/>
                      <a:pt x="27157" y="33063"/>
                      <a:pt x="27198" y="33083"/>
                    </a:cubicBezTo>
                    <a:cubicBezTo>
                      <a:pt x="27280" y="33103"/>
                      <a:pt x="27341" y="33124"/>
                      <a:pt x="27423" y="33144"/>
                    </a:cubicBezTo>
                    <a:cubicBezTo>
                      <a:pt x="27484" y="33124"/>
                      <a:pt x="27566" y="33103"/>
                      <a:pt x="27647" y="33103"/>
                    </a:cubicBezTo>
                    <a:cubicBezTo>
                      <a:pt x="27678" y="33134"/>
                      <a:pt x="27724" y="33149"/>
                      <a:pt x="27770" y="33149"/>
                    </a:cubicBezTo>
                    <a:cubicBezTo>
                      <a:pt x="27816" y="33149"/>
                      <a:pt x="27862" y="33134"/>
                      <a:pt x="27893" y="33103"/>
                    </a:cubicBezTo>
                    <a:lnTo>
                      <a:pt x="27954" y="33103"/>
                    </a:lnTo>
                    <a:cubicBezTo>
                      <a:pt x="28138" y="33042"/>
                      <a:pt x="28322" y="32981"/>
                      <a:pt x="28506" y="32940"/>
                    </a:cubicBezTo>
                    <a:cubicBezTo>
                      <a:pt x="28465" y="32736"/>
                      <a:pt x="28751" y="32817"/>
                      <a:pt x="28873" y="32776"/>
                    </a:cubicBezTo>
                    <a:cubicBezTo>
                      <a:pt x="28924" y="32797"/>
                      <a:pt x="28976" y="32807"/>
                      <a:pt x="29027" y="32807"/>
                    </a:cubicBezTo>
                    <a:cubicBezTo>
                      <a:pt x="29078" y="32807"/>
                      <a:pt x="29129" y="32797"/>
                      <a:pt x="29180" y="32776"/>
                    </a:cubicBezTo>
                    <a:cubicBezTo>
                      <a:pt x="29282" y="32715"/>
                      <a:pt x="29405" y="32674"/>
                      <a:pt x="29425" y="32552"/>
                    </a:cubicBezTo>
                    <a:cubicBezTo>
                      <a:pt x="29484" y="32351"/>
                      <a:pt x="29509" y="32266"/>
                      <a:pt x="29615" y="32266"/>
                    </a:cubicBezTo>
                    <a:cubicBezTo>
                      <a:pt x="29692" y="32266"/>
                      <a:pt x="29811" y="32311"/>
                      <a:pt x="30018" y="32388"/>
                    </a:cubicBezTo>
                    <a:cubicBezTo>
                      <a:pt x="30038" y="32388"/>
                      <a:pt x="30079" y="32429"/>
                      <a:pt x="30099" y="32429"/>
                    </a:cubicBezTo>
                    <a:cubicBezTo>
                      <a:pt x="30099" y="32429"/>
                      <a:pt x="30222" y="32409"/>
                      <a:pt x="30222" y="32388"/>
                    </a:cubicBezTo>
                    <a:cubicBezTo>
                      <a:pt x="30222" y="32306"/>
                      <a:pt x="30304" y="32266"/>
                      <a:pt x="30426" y="32245"/>
                    </a:cubicBezTo>
                    <a:lnTo>
                      <a:pt x="30426" y="32245"/>
                    </a:lnTo>
                    <a:cubicBezTo>
                      <a:pt x="30406" y="32266"/>
                      <a:pt x="30406" y="32286"/>
                      <a:pt x="30385" y="32306"/>
                    </a:cubicBezTo>
                    <a:cubicBezTo>
                      <a:pt x="30365" y="32347"/>
                      <a:pt x="30324" y="32388"/>
                      <a:pt x="30406" y="32429"/>
                    </a:cubicBezTo>
                    <a:cubicBezTo>
                      <a:pt x="30458" y="32455"/>
                      <a:pt x="30509" y="32481"/>
                      <a:pt x="30556" y="32481"/>
                    </a:cubicBezTo>
                    <a:cubicBezTo>
                      <a:pt x="30583" y="32481"/>
                      <a:pt x="30608" y="32472"/>
                      <a:pt x="30631" y="32450"/>
                    </a:cubicBezTo>
                    <a:cubicBezTo>
                      <a:pt x="30774" y="32368"/>
                      <a:pt x="30917" y="32327"/>
                      <a:pt x="31080" y="32306"/>
                    </a:cubicBezTo>
                    <a:cubicBezTo>
                      <a:pt x="31121" y="32143"/>
                      <a:pt x="31325" y="32123"/>
                      <a:pt x="31530" y="32102"/>
                    </a:cubicBezTo>
                    <a:cubicBezTo>
                      <a:pt x="31632" y="32102"/>
                      <a:pt x="31714" y="32061"/>
                      <a:pt x="31755" y="31980"/>
                    </a:cubicBezTo>
                    <a:cubicBezTo>
                      <a:pt x="31816" y="31918"/>
                      <a:pt x="31918" y="31877"/>
                      <a:pt x="32000" y="31877"/>
                    </a:cubicBezTo>
                    <a:cubicBezTo>
                      <a:pt x="32184" y="31877"/>
                      <a:pt x="32347" y="31857"/>
                      <a:pt x="32531" y="31857"/>
                    </a:cubicBezTo>
                    <a:cubicBezTo>
                      <a:pt x="32549" y="31857"/>
                      <a:pt x="32560" y="31856"/>
                      <a:pt x="32567" y="31856"/>
                    </a:cubicBezTo>
                    <a:lnTo>
                      <a:pt x="32567" y="31856"/>
                    </a:lnTo>
                    <a:cubicBezTo>
                      <a:pt x="32560" y="31860"/>
                      <a:pt x="32556" y="31871"/>
                      <a:pt x="32592" y="31898"/>
                    </a:cubicBezTo>
                    <a:cubicBezTo>
                      <a:pt x="32611" y="31917"/>
                      <a:pt x="32613" y="31970"/>
                      <a:pt x="32597" y="31995"/>
                    </a:cubicBezTo>
                    <a:lnTo>
                      <a:pt x="32597" y="31995"/>
                    </a:lnTo>
                    <a:cubicBezTo>
                      <a:pt x="32911" y="31959"/>
                      <a:pt x="33245" y="31957"/>
                      <a:pt x="33635" y="31918"/>
                    </a:cubicBezTo>
                    <a:cubicBezTo>
                      <a:pt x="33778" y="31898"/>
                      <a:pt x="33921" y="31877"/>
                      <a:pt x="34043" y="31857"/>
                    </a:cubicBezTo>
                    <a:lnTo>
                      <a:pt x="34207" y="31816"/>
                    </a:lnTo>
                    <a:cubicBezTo>
                      <a:pt x="34288" y="31755"/>
                      <a:pt x="34370" y="31714"/>
                      <a:pt x="34452" y="31673"/>
                    </a:cubicBezTo>
                    <a:lnTo>
                      <a:pt x="34595" y="31673"/>
                    </a:lnTo>
                    <a:cubicBezTo>
                      <a:pt x="34615" y="31693"/>
                      <a:pt x="34636" y="31693"/>
                      <a:pt x="34636" y="31714"/>
                    </a:cubicBezTo>
                    <a:lnTo>
                      <a:pt x="34636" y="31734"/>
                    </a:lnTo>
                    <a:cubicBezTo>
                      <a:pt x="34840" y="31693"/>
                      <a:pt x="35065" y="31673"/>
                      <a:pt x="35269" y="31632"/>
                    </a:cubicBezTo>
                    <a:cubicBezTo>
                      <a:pt x="35678" y="31550"/>
                      <a:pt x="36087" y="31448"/>
                      <a:pt x="36475" y="31367"/>
                    </a:cubicBezTo>
                    <a:cubicBezTo>
                      <a:pt x="36521" y="31353"/>
                      <a:pt x="36567" y="31346"/>
                      <a:pt x="36612" y="31346"/>
                    </a:cubicBezTo>
                    <a:cubicBezTo>
                      <a:pt x="36766" y="31346"/>
                      <a:pt x="36907" y="31424"/>
                      <a:pt x="36986" y="31550"/>
                    </a:cubicBezTo>
                    <a:cubicBezTo>
                      <a:pt x="37088" y="31510"/>
                      <a:pt x="37190" y="31469"/>
                      <a:pt x="37292" y="31428"/>
                    </a:cubicBezTo>
                    <a:lnTo>
                      <a:pt x="37292" y="31367"/>
                    </a:lnTo>
                    <a:cubicBezTo>
                      <a:pt x="37333" y="31326"/>
                      <a:pt x="37394" y="31305"/>
                      <a:pt x="37456" y="31285"/>
                    </a:cubicBezTo>
                    <a:cubicBezTo>
                      <a:pt x="37783" y="31203"/>
                      <a:pt x="38069" y="31060"/>
                      <a:pt x="38396" y="30999"/>
                    </a:cubicBezTo>
                    <a:cubicBezTo>
                      <a:pt x="38407" y="30996"/>
                      <a:pt x="38419" y="30995"/>
                      <a:pt x="38433" y="30995"/>
                    </a:cubicBezTo>
                    <a:cubicBezTo>
                      <a:pt x="38523" y="30995"/>
                      <a:pt x="38661" y="31048"/>
                      <a:pt x="38661" y="31101"/>
                    </a:cubicBezTo>
                    <a:cubicBezTo>
                      <a:pt x="38661" y="31162"/>
                      <a:pt x="38682" y="31285"/>
                      <a:pt x="38702" y="31367"/>
                    </a:cubicBezTo>
                    <a:lnTo>
                      <a:pt x="38743" y="31367"/>
                    </a:lnTo>
                    <a:lnTo>
                      <a:pt x="39172" y="31571"/>
                    </a:lnTo>
                    <a:lnTo>
                      <a:pt x="39336" y="31550"/>
                    </a:lnTo>
                    <a:cubicBezTo>
                      <a:pt x="39542" y="31368"/>
                      <a:pt x="39807" y="31272"/>
                      <a:pt x="40074" y="31272"/>
                    </a:cubicBezTo>
                    <a:cubicBezTo>
                      <a:pt x="40255" y="31272"/>
                      <a:pt x="40437" y="31316"/>
                      <a:pt x="40603" y="31407"/>
                    </a:cubicBezTo>
                    <a:lnTo>
                      <a:pt x="40909" y="31446"/>
                    </a:lnTo>
                    <a:lnTo>
                      <a:pt x="40909" y="31446"/>
                    </a:lnTo>
                    <a:lnTo>
                      <a:pt x="40909" y="82"/>
                    </a:lnTo>
                    <a:lnTo>
                      <a:pt x="40848" y="102"/>
                    </a:lnTo>
                    <a:cubicBezTo>
                      <a:pt x="40807" y="102"/>
                      <a:pt x="40766" y="101"/>
                      <a:pt x="40726" y="101"/>
                    </a:cubicBezTo>
                    <a:cubicBezTo>
                      <a:pt x="40626" y="101"/>
                      <a:pt x="40532" y="111"/>
                      <a:pt x="40459" y="184"/>
                    </a:cubicBezTo>
                    <a:cubicBezTo>
                      <a:pt x="40448" y="208"/>
                      <a:pt x="40400" y="218"/>
                      <a:pt x="40351" y="218"/>
                    </a:cubicBezTo>
                    <a:cubicBezTo>
                      <a:pt x="40316" y="218"/>
                      <a:pt x="40281" y="213"/>
                      <a:pt x="40255" y="205"/>
                    </a:cubicBezTo>
                    <a:cubicBezTo>
                      <a:pt x="40092" y="184"/>
                      <a:pt x="39949" y="102"/>
                      <a:pt x="39846" y="0"/>
                    </a:cubicBezTo>
                    <a:close/>
                  </a:path>
                </a:pathLst>
              </a:custGeom>
              <a:solidFill>
                <a:schemeClr val="accent5"/>
              </a:solidFill>
              <a:ln>
                <a:noFill/>
              </a:ln>
              <a:effectLst>
                <a:outerShdw algn="bl" blurRad="214313" dir="4260000" dist="95250" rotWithShape="0">
                  <a:srgbClr val="000000">
                    <a:alpha val="50000"/>
                  </a:srgbClr>
                </a:outerShdw>
              </a:effectLst>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3" name="Google Shape;1508;p37"/>
              <p:cNvSpPr/>
              <p:nvPr/>
            </p:nvSpPr>
            <p:spPr>
              <a:xfrm>
                <a:off x="230875" y="3791825"/>
                <a:ext cx="1023275" cy="856725"/>
              </a:xfrm>
              <a:custGeom>
                <a:avLst/>
                <a:ahLst/>
                <a:rect l="l" t="t" r="r" b="b"/>
                <a:pathLst>
                  <a:path w="40931" h="34269" extrusionOk="0">
                    <a:moveTo>
                      <a:pt x="32597" y="30176"/>
                    </a:moveTo>
                    <a:cubicBezTo>
                      <a:pt x="32582" y="30178"/>
                      <a:pt x="32567" y="30179"/>
                      <a:pt x="32552" y="30181"/>
                    </a:cubicBezTo>
                    <a:lnTo>
                      <a:pt x="32593" y="30181"/>
                    </a:lnTo>
                    <a:cubicBezTo>
                      <a:pt x="32594" y="30180"/>
                      <a:pt x="32596" y="30178"/>
                      <a:pt x="32597" y="30176"/>
                    </a:cubicBezTo>
                    <a:close/>
                    <a:moveTo>
                      <a:pt x="39867" y="0"/>
                    </a:moveTo>
                    <a:cubicBezTo>
                      <a:pt x="39622" y="82"/>
                      <a:pt x="39357" y="123"/>
                      <a:pt x="39091" y="123"/>
                    </a:cubicBezTo>
                    <a:cubicBezTo>
                      <a:pt x="39070" y="126"/>
                      <a:pt x="39049" y="128"/>
                      <a:pt x="39028" y="128"/>
                    </a:cubicBezTo>
                    <a:cubicBezTo>
                      <a:pt x="38927" y="128"/>
                      <a:pt x="38832" y="88"/>
                      <a:pt x="38764" y="21"/>
                    </a:cubicBezTo>
                    <a:cubicBezTo>
                      <a:pt x="38641" y="21"/>
                      <a:pt x="38519" y="62"/>
                      <a:pt x="38417" y="123"/>
                    </a:cubicBezTo>
                    <a:lnTo>
                      <a:pt x="38314" y="123"/>
                    </a:lnTo>
                    <a:cubicBezTo>
                      <a:pt x="38233" y="123"/>
                      <a:pt x="38131" y="62"/>
                      <a:pt x="38028" y="41"/>
                    </a:cubicBezTo>
                    <a:cubicBezTo>
                      <a:pt x="38010" y="35"/>
                      <a:pt x="37992" y="33"/>
                      <a:pt x="37975" y="33"/>
                    </a:cubicBezTo>
                    <a:cubicBezTo>
                      <a:pt x="37931" y="33"/>
                      <a:pt x="37888" y="47"/>
                      <a:pt x="37844" y="62"/>
                    </a:cubicBezTo>
                    <a:cubicBezTo>
                      <a:pt x="37722" y="154"/>
                      <a:pt x="37588" y="200"/>
                      <a:pt x="37451" y="200"/>
                    </a:cubicBezTo>
                    <a:cubicBezTo>
                      <a:pt x="37405" y="200"/>
                      <a:pt x="37359" y="194"/>
                      <a:pt x="37313" y="184"/>
                    </a:cubicBezTo>
                    <a:cubicBezTo>
                      <a:pt x="37272" y="184"/>
                      <a:pt x="37231" y="164"/>
                      <a:pt x="37170" y="143"/>
                    </a:cubicBezTo>
                    <a:cubicBezTo>
                      <a:pt x="37159" y="141"/>
                      <a:pt x="37149" y="140"/>
                      <a:pt x="37141" y="140"/>
                    </a:cubicBezTo>
                    <a:cubicBezTo>
                      <a:pt x="37072" y="140"/>
                      <a:pt x="37086" y="207"/>
                      <a:pt x="37068" y="225"/>
                    </a:cubicBezTo>
                    <a:cubicBezTo>
                      <a:pt x="37048" y="266"/>
                      <a:pt x="37027" y="307"/>
                      <a:pt x="37007" y="327"/>
                    </a:cubicBezTo>
                    <a:cubicBezTo>
                      <a:pt x="36945" y="409"/>
                      <a:pt x="37007" y="532"/>
                      <a:pt x="36884" y="572"/>
                    </a:cubicBezTo>
                    <a:cubicBezTo>
                      <a:pt x="36782" y="613"/>
                      <a:pt x="36680" y="654"/>
                      <a:pt x="36578" y="675"/>
                    </a:cubicBezTo>
                    <a:lnTo>
                      <a:pt x="36639" y="613"/>
                    </a:lnTo>
                    <a:cubicBezTo>
                      <a:pt x="36680" y="593"/>
                      <a:pt x="36680" y="572"/>
                      <a:pt x="36721" y="532"/>
                    </a:cubicBezTo>
                    <a:cubicBezTo>
                      <a:pt x="36680" y="491"/>
                      <a:pt x="36639" y="450"/>
                      <a:pt x="36598" y="409"/>
                    </a:cubicBezTo>
                    <a:cubicBezTo>
                      <a:pt x="36497" y="434"/>
                      <a:pt x="36388" y="452"/>
                      <a:pt x="36281" y="452"/>
                    </a:cubicBezTo>
                    <a:cubicBezTo>
                      <a:pt x="36215" y="452"/>
                      <a:pt x="36150" y="445"/>
                      <a:pt x="36087" y="429"/>
                    </a:cubicBezTo>
                    <a:lnTo>
                      <a:pt x="36067" y="429"/>
                    </a:lnTo>
                    <a:lnTo>
                      <a:pt x="35862" y="511"/>
                    </a:lnTo>
                    <a:cubicBezTo>
                      <a:pt x="35724" y="568"/>
                      <a:pt x="35580" y="596"/>
                      <a:pt x="35436" y="596"/>
                    </a:cubicBezTo>
                    <a:cubicBezTo>
                      <a:pt x="35219" y="596"/>
                      <a:pt x="35005" y="532"/>
                      <a:pt x="34820" y="409"/>
                    </a:cubicBezTo>
                    <a:cubicBezTo>
                      <a:pt x="34555" y="470"/>
                      <a:pt x="34289" y="511"/>
                      <a:pt x="34003" y="532"/>
                    </a:cubicBezTo>
                    <a:cubicBezTo>
                      <a:pt x="34023" y="552"/>
                      <a:pt x="34044" y="593"/>
                      <a:pt x="34064" y="613"/>
                    </a:cubicBezTo>
                    <a:lnTo>
                      <a:pt x="33778" y="716"/>
                    </a:lnTo>
                    <a:cubicBezTo>
                      <a:pt x="33717" y="777"/>
                      <a:pt x="33635" y="818"/>
                      <a:pt x="33553" y="818"/>
                    </a:cubicBezTo>
                    <a:cubicBezTo>
                      <a:pt x="33492" y="838"/>
                      <a:pt x="33431" y="879"/>
                      <a:pt x="33390" y="920"/>
                    </a:cubicBezTo>
                    <a:cubicBezTo>
                      <a:pt x="33329" y="961"/>
                      <a:pt x="33267" y="981"/>
                      <a:pt x="33206" y="981"/>
                    </a:cubicBezTo>
                    <a:cubicBezTo>
                      <a:pt x="33206" y="920"/>
                      <a:pt x="33165" y="879"/>
                      <a:pt x="33063" y="838"/>
                    </a:cubicBezTo>
                    <a:cubicBezTo>
                      <a:pt x="32961" y="899"/>
                      <a:pt x="32879" y="961"/>
                      <a:pt x="32777" y="1002"/>
                    </a:cubicBezTo>
                    <a:cubicBezTo>
                      <a:pt x="32736" y="1083"/>
                      <a:pt x="32634" y="1145"/>
                      <a:pt x="32552" y="1226"/>
                    </a:cubicBezTo>
                    <a:lnTo>
                      <a:pt x="32511" y="1206"/>
                    </a:lnTo>
                    <a:cubicBezTo>
                      <a:pt x="32470" y="1185"/>
                      <a:pt x="32450" y="1145"/>
                      <a:pt x="32409" y="1124"/>
                    </a:cubicBezTo>
                    <a:cubicBezTo>
                      <a:pt x="32062" y="1206"/>
                      <a:pt x="31694" y="1267"/>
                      <a:pt x="31326" y="1329"/>
                    </a:cubicBezTo>
                    <a:cubicBezTo>
                      <a:pt x="30876" y="1390"/>
                      <a:pt x="30488" y="1472"/>
                      <a:pt x="30100" y="1512"/>
                    </a:cubicBezTo>
                    <a:cubicBezTo>
                      <a:pt x="29989" y="1592"/>
                      <a:pt x="29866" y="1622"/>
                      <a:pt x="29750" y="1622"/>
                    </a:cubicBezTo>
                    <a:cubicBezTo>
                      <a:pt x="29716" y="1622"/>
                      <a:pt x="29683" y="1619"/>
                      <a:pt x="29650" y="1615"/>
                    </a:cubicBezTo>
                    <a:cubicBezTo>
                      <a:pt x="29630" y="1594"/>
                      <a:pt x="29589" y="1594"/>
                      <a:pt x="29569" y="1574"/>
                    </a:cubicBezTo>
                    <a:cubicBezTo>
                      <a:pt x="29262" y="1574"/>
                      <a:pt x="28956" y="1574"/>
                      <a:pt x="28649" y="1553"/>
                    </a:cubicBezTo>
                    <a:cubicBezTo>
                      <a:pt x="28567" y="1533"/>
                      <a:pt x="28527" y="1533"/>
                      <a:pt x="28465" y="1492"/>
                    </a:cubicBezTo>
                    <a:cubicBezTo>
                      <a:pt x="28445" y="1512"/>
                      <a:pt x="28424" y="1512"/>
                      <a:pt x="28404" y="1533"/>
                    </a:cubicBezTo>
                    <a:cubicBezTo>
                      <a:pt x="28159" y="1615"/>
                      <a:pt x="27934" y="1696"/>
                      <a:pt x="27709" y="1778"/>
                    </a:cubicBezTo>
                    <a:lnTo>
                      <a:pt x="27505" y="1737"/>
                    </a:lnTo>
                    <a:cubicBezTo>
                      <a:pt x="27443" y="1751"/>
                      <a:pt x="27379" y="1757"/>
                      <a:pt x="27316" y="1757"/>
                    </a:cubicBezTo>
                    <a:cubicBezTo>
                      <a:pt x="27089" y="1757"/>
                      <a:pt x="26863" y="1672"/>
                      <a:pt x="26687" y="1512"/>
                    </a:cubicBezTo>
                    <a:cubicBezTo>
                      <a:pt x="26625" y="1515"/>
                      <a:pt x="26563" y="1516"/>
                      <a:pt x="26501" y="1516"/>
                    </a:cubicBezTo>
                    <a:cubicBezTo>
                      <a:pt x="26073" y="1516"/>
                      <a:pt x="25647" y="1456"/>
                      <a:pt x="25237" y="1349"/>
                    </a:cubicBezTo>
                    <a:cubicBezTo>
                      <a:pt x="25094" y="1329"/>
                      <a:pt x="24971" y="1267"/>
                      <a:pt x="24869" y="1185"/>
                    </a:cubicBezTo>
                    <a:cubicBezTo>
                      <a:pt x="24828" y="1175"/>
                      <a:pt x="24782" y="1170"/>
                      <a:pt x="24736" y="1170"/>
                    </a:cubicBezTo>
                    <a:cubicBezTo>
                      <a:pt x="24690" y="1170"/>
                      <a:pt x="24644" y="1175"/>
                      <a:pt x="24603" y="1185"/>
                    </a:cubicBezTo>
                    <a:cubicBezTo>
                      <a:pt x="24603" y="1206"/>
                      <a:pt x="24603" y="1226"/>
                      <a:pt x="24583" y="1247"/>
                    </a:cubicBezTo>
                    <a:cubicBezTo>
                      <a:pt x="24542" y="1226"/>
                      <a:pt x="24501" y="1206"/>
                      <a:pt x="24460" y="1185"/>
                    </a:cubicBezTo>
                    <a:cubicBezTo>
                      <a:pt x="24378" y="1165"/>
                      <a:pt x="24297" y="1145"/>
                      <a:pt x="24215" y="1124"/>
                    </a:cubicBezTo>
                    <a:lnTo>
                      <a:pt x="24011" y="1165"/>
                    </a:lnTo>
                    <a:lnTo>
                      <a:pt x="23704" y="1165"/>
                    </a:lnTo>
                    <a:cubicBezTo>
                      <a:pt x="23500" y="1206"/>
                      <a:pt x="23336" y="1267"/>
                      <a:pt x="23152" y="1329"/>
                    </a:cubicBezTo>
                    <a:cubicBezTo>
                      <a:pt x="23193" y="1533"/>
                      <a:pt x="22907" y="1431"/>
                      <a:pt x="22785" y="1492"/>
                    </a:cubicBezTo>
                    <a:cubicBezTo>
                      <a:pt x="22734" y="1472"/>
                      <a:pt x="22682" y="1461"/>
                      <a:pt x="22631" y="1461"/>
                    </a:cubicBezTo>
                    <a:cubicBezTo>
                      <a:pt x="22580" y="1461"/>
                      <a:pt x="22529" y="1472"/>
                      <a:pt x="22478" y="1492"/>
                    </a:cubicBezTo>
                    <a:cubicBezTo>
                      <a:pt x="22376" y="1553"/>
                      <a:pt x="22253" y="1615"/>
                      <a:pt x="22233" y="1717"/>
                    </a:cubicBezTo>
                    <a:cubicBezTo>
                      <a:pt x="22174" y="1918"/>
                      <a:pt x="22142" y="2003"/>
                      <a:pt x="22035" y="2003"/>
                    </a:cubicBezTo>
                    <a:cubicBezTo>
                      <a:pt x="21956" y="2003"/>
                      <a:pt x="21838" y="1958"/>
                      <a:pt x="21640" y="1880"/>
                    </a:cubicBezTo>
                    <a:cubicBezTo>
                      <a:pt x="21599" y="1880"/>
                      <a:pt x="21579" y="1860"/>
                      <a:pt x="21559" y="1860"/>
                    </a:cubicBezTo>
                    <a:cubicBezTo>
                      <a:pt x="21538" y="1860"/>
                      <a:pt x="21436" y="1860"/>
                      <a:pt x="21436" y="1880"/>
                    </a:cubicBezTo>
                    <a:cubicBezTo>
                      <a:pt x="21436" y="1982"/>
                      <a:pt x="21334" y="2003"/>
                      <a:pt x="21232" y="2044"/>
                    </a:cubicBezTo>
                    <a:cubicBezTo>
                      <a:pt x="21232" y="2023"/>
                      <a:pt x="21252" y="2003"/>
                      <a:pt x="21252" y="1982"/>
                    </a:cubicBezTo>
                    <a:cubicBezTo>
                      <a:pt x="21293" y="1921"/>
                      <a:pt x="21334" y="1880"/>
                      <a:pt x="21252" y="1839"/>
                    </a:cubicBezTo>
                    <a:cubicBezTo>
                      <a:pt x="21189" y="1814"/>
                      <a:pt x="21141" y="1797"/>
                      <a:pt x="21100" y="1797"/>
                    </a:cubicBezTo>
                    <a:cubicBezTo>
                      <a:pt x="21074" y="1797"/>
                      <a:pt x="21051" y="1803"/>
                      <a:pt x="21027" y="1819"/>
                    </a:cubicBezTo>
                    <a:cubicBezTo>
                      <a:pt x="20884" y="1901"/>
                      <a:pt x="20721" y="1942"/>
                      <a:pt x="20557" y="1982"/>
                    </a:cubicBezTo>
                    <a:cubicBezTo>
                      <a:pt x="20537" y="2146"/>
                      <a:pt x="20332" y="2166"/>
                      <a:pt x="20128" y="2166"/>
                    </a:cubicBezTo>
                    <a:cubicBezTo>
                      <a:pt x="20026" y="2166"/>
                      <a:pt x="19944" y="2207"/>
                      <a:pt x="19883" y="2289"/>
                    </a:cubicBezTo>
                    <a:cubicBezTo>
                      <a:pt x="19822" y="2350"/>
                      <a:pt x="19740" y="2391"/>
                      <a:pt x="19658" y="2391"/>
                    </a:cubicBezTo>
                    <a:cubicBezTo>
                      <a:pt x="19474" y="2412"/>
                      <a:pt x="19290" y="2412"/>
                      <a:pt x="19127" y="2412"/>
                    </a:cubicBezTo>
                    <a:cubicBezTo>
                      <a:pt x="19106" y="2412"/>
                      <a:pt x="19093" y="2412"/>
                      <a:pt x="19085" y="2413"/>
                    </a:cubicBezTo>
                    <a:lnTo>
                      <a:pt x="19085" y="2413"/>
                    </a:lnTo>
                    <a:cubicBezTo>
                      <a:pt x="19094" y="2409"/>
                      <a:pt x="19102" y="2398"/>
                      <a:pt x="19066" y="2371"/>
                    </a:cubicBezTo>
                    <a:cubicBezTo>
                      <a:pt x="19045" y="2350"/>
                      <a:pt x="19045" y="2289"/>
                      <a:pt x="19066" y="2289"/>
                    </a:cubicBezTo>
                    <a:lnTo>
                      <a:pt x="19106" y="2268"/>
                    </a:lnTo>
                    <a:lnTo>
                      <a:pt x="19106" y="2268"/>
                    </a:lnTo>
                    <a:cubicBezTo>
                      <a:pt x="18780" y="2309"/>
                      <a:pt x="18432" y="2289"/>
                      <a:pt x="18003" y="2350"/>
                    </a:cubicBezTo>
                    <a:cubicBezTo>
                      <a:pt x="17880" y="2350"/>
                      <a:pt x="17758" y="2371"/>
                      <a:pt x="17615" y="2412"/>
                    </a:cubicBezTo>
                    <a:lnTo>
                      <a:pt x="17431" y="2452"/>
                    </a:lnTo>
                    <a:cubicBezTo>
                      <a:pt x="17370" y="2493"/>
                      <a:pt x="17288" y="2555"/>
                      <a:pt x="17206" y="2595"/>
                    </a:cubicBezTo>
                    <a:lnTo>
                      <a:pt x="17043" y="2595"/>
                    </a:lnTo>
                    <a:cubicBezTo>
                      <a:pt x="17043" y="2595"/>
                      <a:pt x="17022" y="2555"/>
                      <a:pt x="17022" y="2534"/>
                    </a:cubicBezTo>
                    <a:cubicBezTo>
                      <a:pt x="17022" y="2534"/>
                      <a:pt x="17022" y="2534"/>
                      <a:pt x="17022" y="2514"/>
                    </a:cubicBezTo>
                    <a:cubicBezTo>
                      <a:pt x="16818" y="2555"/>
                      <a:pt x="16593" y="2595"/>
                      <a:pt x="16389" y="2636"/>
                    </a:cubicBezTo>
                    <a:cubicBezTo>
                      <a:pt x="15980" y="2718"/>
                      <a:pt x="15571" y="2800"/>
                      <a:pt x="15183" y="2882"/>
                    </a:cubicBezTo>
                    <a:cubicBezTo>
                      <a:pt x="15128" y="2903"/>
                      <a:pt x="15074" y="2914"/>
                      <a:pt x="15021" y="2914"/>
                    </a:cubicBezTo>
                    <a:cubicBezTo>
                      <a:pt x="14877" y="2914"/>
                      <a:pt x="14747" y="2838"/>
                      <a:pt x="14672" y="2718"/>
                    </a:cubicBezTo>
                    <a:cubicBezTo>
                      <a:pt x="14570" y="2759"/>
                      <a:pt x="14468" y="2800"/>
                      <a:pt x="14366" y="2841"/>
                    </a:cubicBezTo>
                    <a:lnTo>
                      <a:pt x="14366" y="2902"/>
                    </a:lnTo>
                    <a:cubicBezTo>
                      <a:pt x="14325" y="2922"/>
                      <a:pt x="14264" y="2963"/>
                      <a:pt x="14202" y="2984"/>
                    </a:cubicBezTo>
                    <a:cubicBezTo>
                      <a:pt x="13875" y="3045"/>
                      <a:pt x="13589" y="3188"/>
                      <a:pt x="13262" y="3270"/>
                    </a:cubicBezTo>
                    <a:cubicBezTo>
                      <a:pt x="13253" y="3272"/>
                      <a:pt x="13243" y="3273"/>
                      <a:pt x="13233" y="3273"/>
                    </a:cubicBezTo>
                    <a:cubicBezTo>
                      <a:pt x="13143" y="3273"/>
                      <a:pt x="12997" y="3204"/>
                      <a:pt x="12997" y="3168"/>
                    </a:cubicBezTo>
                    <a:cubicBezTo>
                      <a:pt x="12997" y="3106"/>
                      <a:pt x="12976" y="2984"/>
                      <a:pt x="12935" y="2902"/>
                    </a:cubicBezTo>
                    <a:lnTo>
                      <a:pt x="12915" y="2902"/>
                    </a:lnTo>
                    <a:lnTo>
                      <a:pt x="12465" y="2677"/>
                    </a:lnTo>
                    <a:lnTo>
                      <a:pt x="12322" y="2698"/>
                    </a:lnTo>
                    <a:cubicBezTo>
                      <a:pt x="12113" y="2894"/>
                      <a:pt x="11845" y="2995"/>
                      <a:pt x="11576" y="2995"/>
                    </a:cubicBezTo>
                    <a:cubicBezTo>
                      <a:pt x="11397" y="2995"/>
                      <a:pt x="11218" y="2951"/>
                      <a:pt x="11055" y="2861"/>
                    </a:cubicBezTo>
                    <a:lnTo>
                      <a:pt x="10728" y="2820"/>
                    </a:lnTo>
                    <a:lnTo>
                      <a:pt x="10708" y="2820"/>
                    </a:lnTo>
                    <a:cubicBezTo>
                      <a:pt x="10565" y="2922"/>
                      <a:pt x="10402" y="2984"/>
                      <a:pt x="10218" y="3004"/>
                    </a:cubicBezTo>
                    <a:cubicBezTo>
                      <a:pt x="10197" y="3004"/>
                      <a:pt x="10136" y="2984"/>
                      <a:pt x="10095" y="2963"/>
                    </a:cubicBezTo>
                    <a:cubicBezTo>
                      <a:pt x="10075" y="2943"/>
                      <a:pt x="10054" y="2922"/>
                      <a:pt x="10054" y="2902"/>
                    </a:cubicBezTo>
                    <a:cubicBezTo>
                      <a:pt x="10075" y="2861"/>
                      <a:pt x="10075" y="2820"/>
                      <a:pt x="10095" y="2759"/>
                    </a:cubicBezTo>
                    <a:cubicBezTo>
                      <a:pt x="10115" y="2718"/>
                      <a:pt x="10156" y="2677"/>
                      <a:pt x="10136" y="2636"/>
                    </a:cubicBezTo>
                    <a:cubicBezTo>
                      <a:pt x="10115" y="2616"/>
                      <a:pt x="10095" y="2575"/>
                      <a:pt x="10075" y="2555"/>
                    </a:cubicBezTo>
                    <a:cubicBezTo>
                      <a:pt x="10046" y="2540"/>
                      <a:pt x="10017" y="2526"/>
                      <a:pt x="9988" y="2526"/>
                    </a:cubicBezTo>
                    <a:cubicBezTo>
                      <a:pt x="9976" y="2526"/>
                      <a:pt x="9964" y="2528"/>
                      <a:pt x="9952" y="2534"/>
                    </a:cubicBezTo>
                    <a:cubicBezTo>
                      <a:pt x="9908" y="2545"/>
                      <a:pt x="9871" y="2568"/>
                      <a:pt x="9829" y="2568"/>
                    </a:cubicBezTo>
                    <a:cubicBezTo>
                      <a:pt x="9793" y="2568"/>
                      <a:pt x="9754" y="2550"/>
                      <a:pt x="9707" y="2493"/>
                    </a:cubicBezTo>
                    <a:cubicBezTo>
                      <a:pt x="9666" y="2432"/>
                      <a:pt x="9584" y="2391"/>
                      <a:pt x="9502" y="2391"/>
                    </a:cubicBezTo>
                    <a:cubicBezTo>
                      <a:pt x="9486" y="2392"/>
                      <a:pt x="9471" y="2393"/>
                      <a:pt x="9457" y="2393"/>
                    </a:cubicBezTo>
                    <a:cubicBezTo>
                      <a:pt x="9249" y="2393"/>
                      <a:pt x="9188" y="2262"/>
                      <a:pt x="9073" y="2166"/>
                    </a:cubicBezTo>
                    <a:cubicBezTo>
                      <a:pt x="9012" y="2146"/>
                      <a:pt x="9053" y="2105"/>
                      <a:pt x="9135" y="2105"/>
                    </a:cubicBezTo>
                    <a:cubicBezTo>
                      <a:pt x="9172" y="2111"/>
                      <a:pt x="9204" y="2114"/>
                      <a:pt x="9234" y="2114"/>
                    </a:cubicBezTo>
                    <a:cubicBezTo>
                      <a:pt x="9397" y="2114"/>
                      <a:pt x="9441" y="2022"/>
                      <a:pt x="9441" y="1901"/>
                    </a:cubicBezTo>
                    <a:cubicBezTo>
                      <a:pt x="9441" y="1860"/>
                      <a:pt x="9441" y="1819"/>
                      <a:pt x="9441" y="1799"/>
                    </a:cubicBezTo>
                    <a:cubicBezTo>
                      <a:pt x="9237" y="1717"/>
                      <a:pt x="9032" y="1655"/>
                      <a:pt x="8828" y="1574"/>
                    </a:cubicBezTo>
                    <a:lnTo>
                      <a:pt x="8665" y="1574"/>
                    </a:lnTo>
                    <a:cubicBezTo>
                      <a:pt x="8399" y="1655"/>
                      <a:pt x="8133" y="1758"/>
                      <a:pt x="7868" y="1839"/>
                    </a:cubicBezTo>
                    <a:cubicBezTo>
                      <a:pt x="7888" y="1901"/>
                      <a:pt x="7909" y="1942"/>
                      <a:pt x="7929" y="2003"/>
                    </a:cubicBezTo>
                    <a:cubicBezTo>
                      <a:pt x="7990" y="2105"/>
                      <a:pt x="7990" y="2187"/>
                      <a:pt x="7847" y="2228"/>
                    </a:cubicBezTo>
                    <a:cubicBezTo>
                      <a:pt x="7806" y="2268"/>
                      <a:pt x="7745" y="2289"/>
                      <a:pt x="7684" y="2330"/>
                    </a:cubicBezTo>
                    <a:cubicBezTo>
                      <a:pt x="7633" y="2371"/>
                      <a:pt x="7571" y="2391"/>
                      <a:pt x="7508" y="2391"/>
                    </a:cubicBezTo>
                    <a:cubicBezTo>
                      <a:pt x="7444" y="2391"/>
                      <a:pt x="7377" y="2371"/>
                      <a:pt x="7316" y="2330"/>
                    </a:cubicBezTo>
                    <a:cubicBezTo>
                      <a:pt x="7275" y="2309"/>
                      <a:pt x="7234" y="2268"/>
                      <a:pt x="7193" y="2248"/>
                    </a:cubicBezTo>
                    <a:cubicBezTo>
                      <a:pt x="7107" y="2199"/>
                      <a:pt x="7013" y="2172"/>
                      <a:pt x="6916" y="2172"/>
                    </a:cubicBezTo>
                    <a:cubicBezTo>
                      <a:pt x="6852" y="2172"/>
                      <a:pt x="6788" y="2183"/>
                      <a:pt x="6723" y="2207"/>
                    </a:cubicBezTo>
                    <a:cubicBezTo>
                      <a:pt x="6601" y="2268"/>
                      <a:pt x="6499" y="2330"/>
                      <a:pt x="6376" y="2391"/>
                    </a:cubicBezTo>
                    <a:cubicBezTo>
                      <a:pt x="6253" y="2432"/>
                      <a:pt x="6131" y="2452"/>
                      <a:pt x="6008" y="2452"/>
                    </a:cubicBezTo>
                    <a:cubicBezTo>
                      <a:pt x="5898" y="2452"/>
                      <a:pt x="5764" y="2392"/>
                      <a:pt x="5671" y="2392"/>
                    </a:cubicBezTo>
                    <a:cubicBezTo>
                      <a:pt x="5643" y="2392"/>
                      <a:pt x="5618" y="2397"/>
                      <a:pt x="5600" y="2412"/>
                    </a:cubicBezTo>
                    <a:cubicBezTo>
                      <a:pt x="5456" y="2534"/>
                      <a:pt x="5334" y="2657"/>
                      <a:pt x="5416" y="2841"/>
                    </a:cubicBezTo>
                    <a:cubicBezTo>
                      <a:pt x="5416" y="2861"/>
                      <a:pt x="5416" y="2882"/>
                      <a:pt x="5436" y="2902"/>
                    </a:cubicBezTo>
                    <a:cubicBezTo>
                      <a:pt x="5456" y="3065"/>
                      <a:pt x="5334" y="3188"/>
                      <a:pt x="5089" y="3249"/>
                    </a:cubicBezTo>
                    <a:cubicBezTo>
                      <a:pt x="5048" y="3249"/>
                      <a:pt x="4987" y="3229"/>
                      <a:pt x="4946" y="3208"/>
                    </a:cubicBezTo>
                    <a:cubicBezTo>
                      <a:pt x="4884" y="3208"/>
                      <a:pt x="4843" y="3147"/>
                      <a:pt x="4803" y="3147"/>
                    </a:cubicBezTo>
                    <a:cubicBezTo>
                      <a:pt x="4721" y="3127"/>
                      <a:pt x="4639" y="3086"/>
                      <a:pt x="4578" y="3025"/>
                    </a:cubicBezTo>
                    <a:cubicBezTo>
                      <a:pt x="4333" y="3208"/>
                      <a:pt x="4047" y="3351"/>
                      <a:pt x="3740" y="3392"/>
                    </a:cubicBezTo>
                    <a:cubicBezTo>
                      <a:pt x="3658" y="3413"/>
                      <a:pt x="3577" y="3423"/>
                      <a:pt x="3496" y="3423"/>
                    </a:cubicBezTo>
                    <a:cubicBezTo>
                      <a:pt x="3255" y="3423"/>
                      <a:pt x="3025" y="3331"/>
                      <a:pt x="2841" y="3147"/>
                    </a:cubicBezTo>
                    <a:lnTo>
                      <a:pt x="2637" y="3127"/>
                    </a:lnTo>
                    <a:cubicBezTo>
                      <a:pt x="2514" y="3208"/>
                      <a:pt x="2391" y="3290"/>
                      <a:pt x="2248" y="3331"/>
                    </a:cubicBezTo>
                    <a:cubicBezTo>
                      <a:pt x="2039" y="3401"/>
                      <a:pt x="1820" y="3433"/>
                      <a:pt x="1598" y="3433"/>
                    </a:cubicBezTo>
                    <a:cubicBezTo>
                      <a:pt x="1495" y="3433"/>
                      <a:pt x="1391" y="3426"/>
                      <a:pt x="1288" y="3413"/>
                    </a:cubicBezTo>
                    <a:cubicBezTo>
                      <a:pt x="1104" y="3556"/>
                      <a:pt x="879" y="3658"/>
                      <a:pt x="654" y="3699"/>
                    </a:cubicBezTo>
                    <a:cubicBezTo>
                      <a:pt x="550" y="3729"/>
                      <a:pt x="434" y="3748"/>
                      <a:pt x="324" y="3748"/>
                    </a:cubicBezTo>
                    <a:cubicBezTo>
                      <a:pt x="283" y="3748"/>
                      <a:pt x="243" y="3745"/>
                      <a:pt x="205" y="3740"/>
                    </a:cubicBezTo>
                    <a:cubicBezTo>
                      <a:pt x="144" y="3821"/>
                      <a:pt x="82" y="3883"/>
                      <a:pt x="1" y="3924"/>
                    </a:cubicBezTo>
                    <a:lnTo>
                      <a:pt x="1" y="34268"/>
                    </a:lnTo>
                    <a:lnTo>
                      <a:pt x="6540" y="34268"/>
                    </a:lnTo>
                    <a:cubicBezTo>
                      <a:pt x="6601" y="34105"/>
                      <a:pt x="6744" y="34003"/>
                      <a:pt x="6907" y="33962"/>
                    </a:cubicBezTo>
                    <a:cubicBezTo>
                      <a:pt x="7030" y="33819"/>
                      <a:pt x="7193" y="33696"/>
                      <a:pt x="7357" y="33594"/>
                    </a:cubicBezTo>
                    <a:cubicBezTo>
                      <a:pt x="7357" y="33573"/>
                      <a:pt x="7377" y="33533"/>
                      <a:pt x="7398" y="33512"/>
                    </a:cubicBezTo>
                    <a:cubicBezTo>
                      <a:pt x="7479" y="33492"/>
                      <a:pt x="7541" y="33492"/>
                      <a:pt x="7623" y="33471"/>
                    </a:cubicBezTo>
                    <a:cubicBezTo>
                      <a:pt x="7684" y="33471"/>
                      <a:pt x="7745" y="33430"/>
                      <a:pt x="7766" y="33369"/>
                    </a:cubicBezTo>
                    <a:cubicBezTo>
                      <a:pt x="7806" y="33308"/>
                      <a:pt x="7847" y="33246"/>
                      <a:pt x="7868" y="33185"/>
                    </a:cubicBezTo>
                    <a:cubicBezTo>
                      <a:pt x="7909" y="33165"/>
                      <a:pt x="7949" y="33165"/>
                      <a:pt x="7990" y="33144"/>
                    </a:cubicBezTo>
                    <a:cubicBezTo>
                      <a:pt x="8072" y="33042"/>
                      <a:pt x="8174" y="32981"/>
                      <a:pt x="8297" y="32920"/>
                    </a:cubicBezTo>
                    <a:cubicBezTo>
                      <a:pt x="8236" y="32858"/>
                      <a:pt x="8174" y="32797"/>
                      <a:pt x="8133" y="32715"/>
                    </a:cubicBezTo>
                    <a:cubicBezTo>
                      <a:pt x="8052" y="32633"/>
                      <a:pt x="8072" y="32490"/>
                      <a:pt x="8195" y="32429"/>
                    </a:cubicBezTo>
                    <a:cubicBezTo>
                      <a:pt x="8236" y="32409"/>
                      <a:pt x="8276" y="32388"/>
                      <a:pt x="8338" y="32368"/>
                    </a:cubicBezTo>
                    <a:cubicBezTo>
                      <a:pt x="8379" y="32368"/>
                      <a:pt x="8399" y="32347"/>
                      <a:pt x="8440" y="32327"/>
                    </a:cubicBezTo>
                    <a:lnTo>
                      <a:pt x="8562" y="32286"/>
                    </a:lnTo>
                    <a:lnTo>
                      <a:pt x="8706" y="32286"/>
                    </a:lnTo>
                    <a:cubicBezTo>
                      <a:pt x="8787" y="32296"/>
                      <a:pt x="8864" y="32301"/>
                      <a:pt x="8938" y="32301"/>
                    </a:cubicBezTo>
                    <a:cubicBezTo>
                      <a:pt x="9012" y="32301"/>
                      <a:pt x="9084" y="32296"/>
                      <a:pt x="9155" y="32286"/>
                    </a:cubicBezTo>
                    <a:cubicBezTo>
                      <a:pt x="9155" y="32245"/>
                      <a:pt x="9155" y="32204"/>
                      <a:pt x="9175" y="32184"/>
                    </a:cubicBezTo>
                    <a:cubicBezTo>
                      <a:pt x="9257" y="32082"/>
                      <a:pt x="9462" y="32163"/>
                      <a:pt x="9564" y="32082"/>
                    </a:cubicBezTo>
                    <a:lnTo>
                      <a:pt x="9645" y="32184"/>
                    </a:lnTo>
                    <a:cubicBezTo>
                      <a:pt x="9666" y="32102"/>
                      <a:pt x="9707" y="32041"/>
                      <a:pt x="9748" y="31980"/>
                    </a:cubicBezTo>
                    <a:cubicBezTo>
                      <a:pt x="9829" y="31877"/>
                      <a:pt x="9911" y="31796"/>
                      <a:pt x="10034" y="31755"/>
                    </a:cubicBezTo>
                    <a:cubicBezTo>
                      <a:pt x="10094" y="31736"/>
                      <a:pt x="10156" y="31727"/>
                      <a:pt x="10217" y="31727"/>
                    </a:cubicBezTo>
                    <a:cubicBezTo>
                      <a:pt x="10422" y="31727"/>
                      <a:pt x="10618" y="31831"/>
                      <a:pt x="10728" y="32020"/>
                    </a:cubicBezTo>
                    <a:cubicBezTo>
                      <a:pt x="10749" y="32061"/>
                      <a:pt x="10769" y="32102"/>
                      <a:pt x="10769" y="32143"/>
                    </a:cubicBezTo>
                    <a:lnTo>
                      <a:pt x="10810" y="32143"/>
                    </a:lnTo>
                    <a:cubicBezTo>
                      <a:pt x="10854" y="32138"/>
                      <a:pt x="10898" y="32136"/>
                      <a:pt x="10943" y="32136"/>
                    </a:cubicBezTo>
                    <a:cubicBezTo>
                      <a:pt x="11089" y="32136"/>
                      <a:pt x="11242" y="32162"/>
                      <a:pt x="11382" y="32225"/>
                    </a:cubicBezTo>
                    <a:cubicBezTo>
                      <a:pt x="11525" y="32286"/>
                      <a:pt x="11689" y="32347"/>
                      <a:pt x="11852" y="32429"/>
                    </a:cubicBezTo>
                    <a:cubicBezTo>
                      <a:pt x="12077" y="32368"/>
                      <a:pt x="12302" y="32327"/>
                      <a:pt x="12547" y="32327"/>
                    </a:cubicBezTo>
                    <a:cubicBezTo>
                      <a:pt x="12670" y="32327"/>
                      <a:pt x="12792" y="32368"/>
                      <a:pt x="12874" y="32429"/>
                    </a:cubicBezTo>
                    <a:cubicBezTo>
                      <a:pt x="12997" y="32429"/>
                      <a:pt x="13099" y="32388"/>
                      <a:pt x="13221" y="32327"/>
                    </a:cubicBezTo>
                    <a:lnTo>
                      <a:pt x="13324" y="32327"/>
                    </a:lnTo>
                    <a:cubicBezTo>
                      <a:pt x="13405" y="32327"/>
                      <a:pt x="13508" y="32388"/>
                      <a:pt x="13610" y="32409"/>
                    </a:cubicBezTo>
                    <a:cubicBezTo>
                      <a:pt x="13634" y="32415"/>
                      <a:pt x="13658" y="32417"/>
                      <a:pt x="13680" y="32417"/>
                    </a:cubicBezTo>
                    <a:cubicBezTo>
                      <a:pt x="13734" y="32417"/>
                      <a:pt x="13779" y="32403"/>
                      <a:pt x="13794" y="32388"/>
                    </a:cubicBezTo>
                    <a:cubicBezTo>
                      <a:pt x="13916" y="32296"/>
                      <a:pt x="14050" y="32250"/>
                      <a:pt x="14187" y="32250"/>
                    </a:cubicBezTo>
                    <a:cubicBezTo>
                      <a:pt x="14233" y="32250"/>
                      <a:pt x="14279" y="32255"/>
                      <a:pt x="14325" y="32266"/>
                    </a:cubicBezTo>
                    <a:lnTo>
                      <a:pt x="14427" y="32306"/>
                    </a:lnTo>
                    <a:cubicBezTo>
                      <a:pt x="14468" y="32245"/>
                      <a:pt x="14529" y="32204"/>
                      <a:pt x="14591" y="32184"/>
                    </a:cubicBezTo>
                    <a:cubicBezTo>
                      <a:pt x="14591" y="32163"/>
                      <a:pt x="14611" y="32143"/>
                      <a:pt x="14631" y="32123"/>
                    </a:cubicBezTo>
                    <a:cubicBezTo>
                      <a:pt x="14693" y="32041"/>
                      <a:pt x="14631" y="31918"/>
                      <a:pt x="14754" y="31877"/>
                    </a:cubicBezTo>
                    <a:cubicBezTo>
                      <a:pt x="14856" y="31837"/>
                      <a:pt x="14958" y="31796"/>
                      <a:pt x="15061" y="31775"/>
                    </a:cubicBezTo>
                    <a:lnTo>
                      <a:pt x="15061" y="31775"/>
                    </a:lnTo>
                    <a:lnTo>
                      <a:pt x="14999" y="31837"/>
                    </a:lnTo>
                    <a:cubicBezTo>
                      <a:pt x="15061" y="31816"/>
                      <a:pt x="15142" y="31796"/>
                      <a:pt x="15204" y="31796"/>
                    </a:cubicBezTo>
                    <a:cubicBezTo>
                      <a:pt x="15408" y="31796"/>
                      <a:pt x="15490" y="31898"/>
                      <a:pt x="15633" y="31980"/>
                    </a:cubicBezTo>
                    <a:lnTo>
                      <a:pt x="15776" y="31918"/>
                    </a:lnTo>
                    <a:cubicBezTo>
                      <a:pt x="15906" y="31872"/>
                      <a:pt x="16042" y="31849"/>
                      <a:pt x="16177" y="31849"/>
                    </a:cubicBezTo>
                    <a:cubicBezTo>
                      <a:pt x="16403" y="31849"/>
                      <a:pt x="16626" y="31913"/>
                      <a:pt x="16818" y="32041"/>
                    </a:cubicBezTo>
                    <a:cubicBezTo>
                      <a:pt x="17083" y="31959"/>
                      <a:pt x="17349" y="31918"/>
                      <a:pt x="17635" y="31918"/>
                    </a:cubicBezTo>
                    <a:lnTo>
                      <a:pt x="17574" y="31816"/>
                    </a:lnTo>
                    <a:lnTo>
                      <a:pt x="17840" y="31734"/>
                    </a:lnTo>
                    <a:cubicBezTo>
                      <a:pt x="17890" y="31667"/>
                      <a:pt x="17969" y="31627"/>
                      <a:pt x="18053" y="31627"/>
                    </a:cubicBezTo>
                    <a:cubicBezTo>
                      <a:pt x="18070" y="31627"/>
                      <a:pt x="18088" y="31629"/>
                      <a:pt x="18105" y="31632"/>
                    </a:cubicBezTo>
                    <a:cubicBezTo>
                      <a:pt x="18166" y="31591"/>
                      <a:pt x="18207" y="31571"/>
                      <a:pt x="18269" y="31530"/>
                    </a:cubicBezTo>
                    <a:cubicBezTo>
                      <a:pt x="18310" y="31489"/>
                      <a:pt x="18371" y="31469"/>
                      <a:pt x="18432" y="31469"/>
                    </a:cubicBezTo>
                    <a:cubicBezTo>
                      <a:pt x="18432" y="31530"/>
                      <a:pt x="18473" y="31571"/>
                      <a:pt x="18575" y="31591"/>
                    </a:cubicBezTo>
                    <a:cubicBezTo>
                      <a:pt x="18677" y="31550"/>
                      <a:pt x="18780" y="31489"/>
                      <a:pt x="18882" y="31448"/>
                    </a:cubicBezTo>
                    <a:cubicBezTo>
                      <a:pt x="18902" y="31346"/>
                      <a:pt x="19025" y="31305"/>
                      <a:pt x="19106" y="31223"/>
                    </a:cubicBezTo>
                    <a:cubicBezTo>
                      <a:pt x="19127" y="31223"/>
                      <a:pt x="19127" y="31244"/>
                      <a:pt x="19147" y="31244"/>
                    </a:cubicBezTo>
                    <a:cubicBezTo>
                      <a:pt x="19168" y="31264"/>
                      <a:pt x="19209" y="31305"/>
                      <a:pt x="19229" y="31326"/>
                    </a:cubicBezTo>
                    <a:cubicBezTo>
                      <a:pt x="19597" y="31244"/>
                      <a:pt x="19944" y="31162"/>
                      <a:pt x="20312" y="31121"/>
                    </a:cubicBezTo>
                    <a:cubicBezTo>
                      <a:pt x="20762" y="31040"/>
                      <a:pt x="21170" y="30978"/>
                      <a:pt x="21559" y="30937"/>
                    </a:cubicBezTo>
                    <a:cubicBezTo>
                      <a:pt x="21654" y="30858"/>
                      <a:pt x="21773" y="30828"/>
                      <a:pt x="21889" y="30828"/>
                    </a:cubicBezTo>
                    <a:cubicBezTo>
                      <a:pt x="21922" y="30828"/>
                      <a:pt x="21956" y="30831"/>
                      <a:pt x="21988" y="30835"/>
                    </a:cubicBezTo>
                    <a:cubicBezTo>
                      <a:pt x="22029" y="30856"/>
                      <a:pt x="22049" y="30856"/>
                      <a:pt x="22069" y="30876"/>
                    </a:cubicBezTo>
                    <a:cubicBezTo>
                      <a:pt x="22165" y="30870"/>
                      <a:pt x="22259" y="30868"/>
                      <a:pt x="22352" y="30868"/>
                    </a:cubicBezTo>
                    <a:cubicBezTo>
                      <a:pt x="22576" y="30868"/>
                      <a:pt x="22793" y="30882"/>
                      <a:pt x="23009" y="30897"/>
                    </a:cubicBezTo>
                    <a:cubicBezTo>
                      <a:pt x="23071" y="30897"/>
                      <a:pt x="23132" y="30917"/>
                      <a:pt x="23193" y="30958"/>
                    </a:cubicBezTo>
                    <a:cubicBezTo>
                      <a:pt x="23214" y="30937"/>
                      <a:pt x="23234" y="30917"/>
                      <a:pt x="23255" y="30917"/>
                    </a:cubicBezTo>
                    <a:cubicBezTo>
                      <a:pt x="23479" y="30835"/>
                      <a:pt x="23704" y="30733"/>
                      <a:pt x="23949" y="30651"/>
                    </a:cubicBezTo>
                    <a:lnTo>
                      <a:pt x="24133" y="30713"/>
                    </a:lnTo>
                    <a:cubicBezTo>
                      <a:pt x="24200" y="30699"/>
                      <a:pt x="24266" y="30693"/>
                      <a:pt x="24330" y="30693"/>
                    </a:cubicBezTo>
                    <a:cubicBezTo>
                      <a:pt x="24561" y="30693"/>
                      <a:pt x="24775" y="30778"/>
                      <a:pt x="24951" y="30937"/>
                    </a:cubicBezTo>
                    <a:cubicBezTo>
                      <a:pt x="25028" y="30934"/>
                      <a:pt x="25106" y="30932"/>
                      <a:pt x="25183" y="30932"/>
                    </a:cubicBezTo>
                    <a:cubicBezTo>
                      <a:pt x="25596" y="30932"/>
                      <a:pt x="26006" y="30980"/>
                      <a:pt x="26401" y="31101"/>
                    </a:cubicBezTo>
                    <a:cubicBezTo>
                      <a:pt x="26544" y="31121"/>
                      <a:pt x="26667" y="31183"/>
                      <a:pt x="26769" y="31264"/>
                    </a:cubicBezTo>
                    <a:cubicBezTo>
                      <a:pt x="26820" y="31275"/>
                      <a:pt x="26866" y="31280"/>
                      <a:pt x="26912" y="31280"/>
                    </a:cubicBezTo>
                    <a:cubicBezTo>
                      <a:pt x="26958" y="31280"/>
                      <a:pt x="27004" y="31275"/>
                      <a:pt x="27055" y="31264"/>
                    </a:cubicBezTo>
                    <a:cubicBezTo>
                      <a:pt x="27055" y="31244"/>
                      <a:pt x="27055" y="31223"/>
                      <a:pt x="27076" y="31203"/>
                    </a:cubicBezTo>
                    <a:cubicBezTo>
                      <a:pt x="27117" y="31223"/>
                      <a:pt x="27157" y="31244"/>
                      <a:pt x="27198" y="31264"/>
                    </a:cubicBezTo>
                    <a:cubicBezTo>
                      <a:pt x="27280" y="31285"/>
                      <a:pt x="27341" y="31305"/>
                      <a:pt x="27423" y="31326"/>
                    </a:cubicBezTo>
                    <a:cubicBezTo>
                      <a:pt x="27484" y="31305"/>
                      <a:pt x="27566" y="31285"/>
                      <a:pt x="27648" y="31285"/>
                    </a:cubicBezTo>
                    <a:cubicBezTo>
                      <a:pt x="27679" y="31315"/>
                      <a:pt x="27725" y="31331"/>
                      <a:pt x="27770" y="31331"/>
                    </a:cubicBezTo>
                    <a:cubicBezTo>
                      <a:pt x="27816" y="31331"/>
                      <a:pt x="27862" y="31315"/>
                      <a:pt x="27893" y="31285"/>
                    </a:cubicBezTo>
                    <a:lnTo>
                      <a:pt x="27954" y="31285"/>
                    </a:lnTo>
                    <a:cubicBezTo>
                      <a:pt x="28138" y="31244"/>
                      <a:pt x="28322" y="31183"/>
                      <a:pt x="28506" y="31121"/>
                    </a:cubicBezTo>
                    <a:cubicBezTo>
                      <a:pt x="28465" y="30917"/>
                      <a:pt x="28751" y="30999"/>
                      <a:pt x="28874" y="30958"/>
                    </a:cubicBezTo>
                    <a:cubicBezTo>
                      <a:pt x="28925" y="30978"/>
                      <a:pt x="28976" y="30989"/>
                      <a:pt x="29027" y="30989"/>
                    </a:cubicBezTo>
                    <a:cubicBezTo>
                      <a:pt x="29078" y="30989"/>
                      <a:pt x="29129" y="30978"/>
                      <a:pt x="29180" y="30958"/>
                    </a:cubicBezTo>
                    <a:cubicBezTo>
                      <a:pt x="29283" y="30897"/>
                      <a:pt x="29405" y="30856"/>
                      <a:pt x="29426" y="30733"/>
                    </a:cubicBezTo>
                    <a:cubicBezTo>
                      <a:pt x="29485" y="30532"/>
                      <a:pt x="29510" y="30447"/>
                      <a:pt x="29615" y="30447"/>
                    </a:cubicBezTo>
                    <a:cubicBezTo>
                      <a:pt x="29692" y="30447"/>
                      <a:pt x="29812" y="30492"/>
                      <a:pt x="30018" y="30570"/>
                    </a:cubicBezTo>
                    <a:cubicBezTo>
                      <a:pt x="30039" y="30570"/>
                      <a:pt x="30080" y="30610"/>
                      <a:pt x="30100" y="30610"/>
                    </a:cubicBezTo>
                    <a:cubicBezTo>
                      <a:pt x="30100" y="30610"/>
                      <a:pt x="30223" y="30590"/>
                      <a:pt x="30223" y="30570"/>
                    </a:cubicBezTo>
                    <a:cubicBezTo>
                      <a:pt x="30223" y="30488"/>
                      <a:pt x="30304" y="30447"/>
                      <a:pt x="30427" y="30427"/>
                    </a:cubicBezTo>
                    <a:lnTo>
                      <a:pt x="30427" y="30427"/>
                    </a:lnTo>
                    <a:cubicBezTo>
                      <a:pt x="30406" y="30447"/>
                      <a:pt x="30406" y="30467"/>
                      <a:pt x="30386" y="30488"/>
                    </a:cubicBezTo>
                    <a:cubicBezTo>
                      <a:pt x="30366" y="30529"/>
                      <a:pt x="30325" y="30570"/>
                      <a:pt x="30406" y="30610"/>
                    </a:cubicBezTo>
                    <a:cubicBezTo>
                      <a:pt x="30454" y="30646"/>
                      <a:pt x="30501" y="30668"/>
                      <a:pt x="30545" y="30668"/>
                    </a:cubicBezTo>
                    <a:cubicBezTo>
                      <a:pt x="30576" y="30668"/>
                      <a:pt x="30606" y="30657"/>
                      <a:pt x="30631" y="30631"/>
                    </a:cubicBezTo>
                    <a:cubicBezTo>
                      <a:pt x="30774" y="30570"/>
                      <a:pt x="30917" y="30508"/>
                      <a:pt x="31081" y="30488"/>
                    </a:cubicBezTo>
                    <a:cubicBezTo>
                      <a:pt x="31122" y="30324"/>
                      <a:pt x="31326" y="30304"/>
                      <a:pt x="31530" y="30284"/>
                    </a:cubicBezTo>
                    <a:cubicBezTo>
                      <a:pt x="31633" y="30284"/>
                      <a:pt x="31714" y="30243"/>
                      <a:pt x="31755" y="30181"/>
                    </a:cubicBezTo>
                    <a:cubicBezTo>
                      <a:pt x="31816" y="30100"/>
                      <a:pt x="31919" y="30059"/>
                      <a:pt x="32000" y="30059"/>
                    </a:cubicBezTo>
                    <a:cubicBezTo>
                      <a:pt x="32184" y="30059"/>
                      <a:pt x="32348" y="30038"/>
                      <a:pt x="32532" y="30038"/>
                    </a:cubicBezTo>
                    <a:cubicBezTo>
                      <a:pt x="32550" y="30038"/>
                      <a:pt x="32561" y="30038"/>
                      <a:pt x="32567" y="30037"/>
                    </a:cubicBezTo>
                    <a:lnTo>
                      <a:pt x="32567" y="30037"/>
                    </a:lnTo>
                    <a:cubicBezTo>
                      <a:pt x="32561" y="30041"/>
                      <a:pt x="32557" y="30052"/>
                      <a:pt x="32593" y="30079"/>
                    </a:cubicBezTo>
                    <a:cubicBezTo>
                      <a:pt x="32612" y="30098"/>
                      <a:pt x="32613" y="30152"/>
                      <a:pt x="32597" y="30176"/>
                    </a:cubicBezTo>
                    <a:lnTo>
                      <a:pt x="32597" y="30176"/>
                    </a:lnTo>
                    <a:cubicBezTo>
                      <a:pt x="32911" y="30142"/>
                      <a:pt x="33245" y="30158"/>
                      <a:pt x="33635" y="30100"/>
                    </a:cubicBezTo>
                    <a:cubicBezTo>
                      <a:pt x="33778" y="30079"/>
                      <a:pt x="33921" y="30059"/>
                      <a:pt x="34044" y="30038"/>
                    </a:cubicBezTo>
                    <a:lnTo>
                      <a:pt x="34207" y="29997"/>
                    </a:lnTo>
                    <a:cubicBezTo>
                      <a:pt x="34289" y="29957"/>
                      <a:pt x="34371" y="29895"/>
                      <a:pt x="34452" y="29854"/>
                    </a:cubicBezTo>
                    <a:lnTo>
                      <a:pt x="34595" y="29854"/>
                    </a:lnTo>
                    <a:cubicBezTo>
                      <a:pt x="34616" y="29875"/>
                      <a:pt x="34636" y="29895"/>
                      <a:pt x="34636" y="29916"/>
                    </a:cubicBezTo>
                    <a:cubicBezTo>
                      <a:pt x="34841" y="29875"/>
                      <a:pt x="35065" y="29854"/>
                      <a:pt x="35270" y="29814"/>
                    </a:cubicBezTo>
                    <a:cubicBezTo>
                      <a:pt x="35678" y="29732"/>
                      <a:pt x="36087" y="29630"/>
                      <a:pt x="36475" y="29568"/>
                    </a:cubicBezTo>
                    <a:cubicBezTo>
                      <a:pt x="36530" y="29546"/>
                      <a:pt x="36585" y="29536"/>
                      <a:pt x="36638" y="29536"/>
                    </a:cubicBezTo>
                    <a:cubicBezTo>
                      <a:pt x="36782" y="29536"/>
                      <a:pt x="36911" y="29612"/>
                      <a:pt x="36986" y="29732"/>
                    </a:cubicBezTo>
                    <a:cubicBezTo>
                      <a:pt x="37088" y="29691"/>
                      <a:pt x="37191" y="29650"/>
                      <a:pt x="37293" y="29609"/>
                    </a:cubicBezTo>
                    <a:lnTo>
                      <a:pt x="37293" y="29548"/>
                    </a:lnTo>
                    <a:cubicBezTo>
                      <a:pt x="37334" y="29507"/>
                      <a:pt x="37395" y="29487"/>
                      <a:pt x="37456" y="29466"/>
                    </a:cubicBezTo>
                    <a:cubicBezTo>
                      <a:pt x="37783" y="29384"/>
                      <a:pt x="38069" y="29241"/>
                      <a:pt x="38396" y="29180"/>
                    </a:cubicBezTo>
                    <a:cubicBezTo>
                      <a:pt x="38407" y="29177"/>
                      <a:pt x="38420" y="29176"/>
                      <a:pt x="38434" y="29176"/>
                    </a:cubicBezTo>
                    <a:cubicBezTo>
                      <a:pt x="38524" y="29176"/>
                      <a:pt x="38662" y="29229"/>
                      <a:pt x="38662" y="29282"/>
                    </a:cubicBezTo>
                    <a:cubicBezTo>
                      <a:pt x="38662" y="29344"/>
                      <a:pt x="38682" y="29466"/>
                      <a:pt x="38703" y="29548"/>
                    </a:cubicBezTo>
                    <a:lnTo>
                      <a:pt x="38744" y="29548"/>
                    </a:lnTo>
                    <a:lnTo>
                      <a:pt x="39173" y="29752"/>
                    </a:lnTo>
                    <a:lnTo>
                      <a:pt x="39336" y="29732"/>
                    </a:lnTo>
                    <a:cubicBezTo>
                      <a:pt x="39543" y="29549"/>
                      <a:pt x="39808" y="29454"/>
                      <a:pt x="40075" y="29454"/>
                    </a:cubicBezTo>
                    <a:cubicBezTo>
                      <a:pt x="40256" y="29454"/>
                      <a:pt x="40438" y="29498"/>
                      <a:pt x="40603" y="29589"/>
                    </a:cubicBezTo>
                    <a:lnTo>
                      <a:pt x="40930" y="29630"/>
                    </a:lnTo>
                    <a:lnTo>
                      <a:pt x="40930" y="82"/>
                    </a:lnTo>
                    <a:lnTo>
                      <a:pt x="40869" y="102"/>
                    </a:lnTo>
                    <a:cubicBezTo>
                      <a:pt x="40828" y="102"/>
                      <a:pt x="40787" y="101"/>
                      <a:pt x="40747" y="101"/>
                    </a:cubicBezTo>
                    <a:cubicBezTo>
                      <a:pt x="40647" y="101"/>
                      <a:pt x="40553" y="111"/>
                      <a:pt x="40480" y="184"/>
                    </a:cubicBezTo>
                    <a:cubicBezTo>
                      <a:pt x="40445" y="208"/>
                      <a:pt x="40409" y="218"/>
                      <a:pt x="40369" y="218"/>
                    </a:cubicBezTo>
                    <a:cubicBezTo>
                      <a:pt x="40340" y="218"/>
                      <a:pt x="40310" y="213"/>
                      <a:pt x="40276" y="205"/>
                    </a:cubicBezTo>
                    <a:cubicBezTo>
                      <a:pt x="40113" y="184"/>
                      <a:pt x="39970" y="102"/>
                      <a:pt x="39867"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8624" name="Google Shape;1509;p37"/>
            <p:cNvSpPr/>
            <p:nvPr/>
          </p:nvSpPr>
          <p:spPr>
            <a:xfrm>
              <a:off x="424909" y="539500"/>
              <a:ext cx="1017597" cy="642904"/>
            </a:xfrm>
            <a:custGeom>
              <a:avLst/>
              <a:ahLst/>
              <a:rect l="l" t="t" r="r" b="b"/>
              <a:pathLst>
                <a:path w="21865" h="13814" extrusionOk="0">
                  <a:moveTo>
                    <a:pt x="16307" y="0"/>
                  </a:moveTo>
                  <a:lnTo>
                    <a:pt x="0" y="8725"/>
                  </a:lnTo>
                  <a:cubicBezTo>
                    <a:pt x="123" y="8848"/>
                    <a:pt x="266" y="8971"/>
                    <a:pt x="409" y="9073"/>
                  </a:cubicBezTo>
                  <a:cubicBezTo>
                    <a:pt x="532" y="9379"/>
                    <a:pt x="715" y="9665"/>
                    <a:pt x="940" y="9931"/>
                  </a:cubicBezTo>
                  <a:cubicBezTo>
                    <a:pt x="1042" y="10033"/>
                    <a:pt x="1165" y="10135"/>
                    <a:pt x="1288" y="10217"/>
                  </a:cubicBezTo>
                  <a:cubicBezTo>
                    <a:pt x="1308" y="10278"/>
                    <a:pt x="1328" y="10340"/>
                    <a:pt x="1369" y="10401"/>
                  </a:cubicBezTo>
                  <a:cubicBezTo>
                    <a:pt x="1308" y="10748"/>
                    <a:pt x="1390" y="11075"/>
                    <a:pt x="1615" y="11341"/>
                  </a:cubicBezTo>
                  <a:cubicBezTo>
                    <a:pt x="1798" y="11607"/>
                    <a:pt x="2023" y="11811"/>
                    <a:pt x="2309" y="11974"/>
                  </a:cubicBezTo>
                  <a:cubicBezTo>
                    <a:pt x="2289" y="12077"/>
                    <a:pt x="2289" y="12158"/>
                    <a:pt x="2330" y="12240"/>
                  </a:cubicBezTo>
                  <a:cubicBezTo>
                    <a:pt x="2330" y="12281"/>
                    <a:pt x="2330" y="12342"/>
                    <a:pt x="2330" y="12383"/>
                  </a:cubicBezTo>
                  <a:cubicBezTo>
                    <a:pt x="2330" y="12444"/>
                    <a:pt x="2350" y="12506"/>
                    <a:pt x="2371" y="12547"/>
                  </a:cubicBezTo>
                  <a:cubicBezTo>
                    <a:pt x="2487" y="12693"/>
                    <a:pt x="2604" y="12766"/>
                    <a:pt x="2706" y="12766"/>
                  </a:cubicBezTo>
                  <a:cubicBezTo>
                    <a:pt x="2747" y="12766"/>
                    <a:pt x="2785" y="12754"/>
                    <a:pt x="2820" y="12731"/>
                  </a:cubicBezTo>
                  <a:cubicBezTo>
                    <a:pt x="2820" y="12731"/>
                    <a:pt x="2841" y="12710"/>
                    <a:pt x="2841" y="12690"/>
                  </a:cubicBezTo>
                  <a:cubicBezTo>
                    <a:pt x="2881" y="12633"/>
                    <a:pt x="2931" y="12612"/>
                    <a:pt x="2987" y="12612"/>
                  </a:cubicBezTo>
                  <a:cubicBezTo>
                    <a:pt x="3073" y="12612"/>
                    <a:pt x="3171" y="12661"/>
                    <a:pt x="3270" y="12710"/>
                  </a:cubicBezTo>
                  <a:cubicBezTo>
                    <a:pt x="3372" y="12771"/>
                    <a:pt x="3372" y="12976"/>
                    <a:pt x="3433" y="13098"/>
                  </a:cubicBezTo>
                  <a:cubicBezTo>
                    <a:pt x="3494" y="13221"/>
                    <a:pt x="3576" y="13323"/>
                    <a:pt x="3658" y="13425"/>
                  </a:cubicBezTo>
                  <a:cubicBezTo>
                    <a:pt x="3760" y="13527"/>
                    <a:pt x="3883" y="13589"/>
                    <a:pt x="3985" y="13691"/>
                  </a:cubicBezTo>
                  <a:cubicBezTo>
                    <a:pt x="4026" y="13732"/>
                    <a:pt x="4046" y="13773"/>
                    <a:pt x="4067" y="13814"/>
                  </a:cubicBezTo>
                  <a:lnTo>
                    <a:pt x="21865" y="4271"/>
                  </a:lnTo>
                  <a:cubicBezTo>
                    <a:pt x="21865" y="4250"/>
                    <a:pt x="21844" y="4250"/>
                    <a:pt x="21824" y="4230"/>
                  </a:cubicBezTo>
                  <a:cubicBezTo>
                    <a:pt x="21640" y="4005"/>
                    <a:pt x="21415" y="3801"/>
                    <a:pt x="21190" y="3597"/>
                  </a:cubicBezTo>
                  <a:cubicBezTo>
                    <a:pt x="21190" y="3576"/>
                    <a:pt x="21170" y="3556"/>
                    <a:pt x="21150" y="3515"/>
                  </a:cubicBezTo>
                  <a:cubicBezTo>
                    <a:pt x="21068" y="3413"/>
                    <a:pt x="20945" y="3331"/>
                    <a:pt x="20802" y="3290"/>
                  </a:cubicBezTo>
                  <a:cubicBezTo>
                    <a:pt x="20516" y="3045"/>
                    <a:pt x="20210" y="2820"/>
                    <a:pt x="19862" y="2575"/>
                  </a:cubicBezTo>
                  <a:cubicBezTo>
                    <a:pt x="19597" y="2370"/>
                    <a:pt x="19310" y="2146"/>
                    <a:pt x="19024" y="1982"/>
                  </a:cubicBezTo>
                  <a:lnTo>
                    <a:pt x="19004" y="1860"/>
                  </a:lnTo>
                  <a:cubicBezTo>
                    <a:pt x="19004" y="1860"/>
                    <a:pt x="18984" y="1839"/>
                    <a:pt x="18984" y="1839"/>
                  </a:cubicBezTo>
                  <a:cubicBezTo>
                    <a:pt x="18913" y="1839"/>
                    <a:pt x="18828" y="1794"/>
                    <a:pt x="18754" y="1794"/>
                  </a:cubicBezTo>
                  <a:cubicBezTo>
                    <a:pt x="18742" y="1794"/>
                    <a:pt x="18730" y="1795"/>
                    <a:pt x="18718" y="1798"/>
                  </a:cubicBezTo>
                  <a:cubicBezTo>
                    <a:pt x="18636" y="1757"/>
                    <a:pt x="18554" y="1717"/>
                    <a:pt x="18473" y="1696"/>
                  </a:cubicBezTo>
                  <a:cubicBezTo>
                    <a:pt x="18411" y="1614"/>
                    <a:pt x="18391" y="1553"/>
                    <a:pt x="18411" y="1533"/>
                  </a:cubicBezTo>
                  <a:cubicBezTo>
                    <a:pt x="18391" y="1492"/>
                    <a:pt x="18330" y="1471"/>
                    <a:pt x="18289" y="1451"/>
                  </a:cubicBezTo>
                  <a:cubicBezTo>
                    <a:pt x="18227" y="1431"/>
                    <a:pt x="18166" y="1410"/>
                    <a:pt x="18125" y="1390"/>
                  </a:cubicBezTo>
                  <a:cubicBezTo>
                    <a:pt x="18064" y="1328"/>
                    <a:pt x="18003" y="1308"/>
                    <a:pt x="17921" y="1287"/>
                  </a:cubicBezTo>
                  <a:lnTo>
                    <a:pt x="17676" y="1165"/>
                  </a:lnTo>
                  <a:lnTo>
                    <a:pt x="17676" y="1247"/>
                  </a:lnTo>
                  <a:cubicBezTo>
                    <a:pt x="17492" y="1083"/>
                    <a:pt x="17287" y="920"/>
                    <a:pt x="17083" y="797"/>
                  </a:cubicBezTo>
                  <a:cubicBezTo>
                    <a:pt x="16940" y="470"/>
                    <a:pt x="16715" y="204"/>
                    <a:pt x="16409" y="41"/>
                  </a:cubicBezTo>
                  <a:lnTo>
                    <a:pt x="16307" y="0"/>
                  </a:lnTo>
                  <a:close/>
                </a:path>
              </a:pathLst>
            </a:custGeom>
            <a:solidFill>
              <a:srgbClr val="D0B8D6">
                <a:alpha val="58099"/>
              </a:srgb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8625" name="Google Shape;1510;p37"/>
          <p:cNvSpPr txBox="1">
            <a:spLocks noGrp="1"/>
          </p:cNvSpPr>
          <p:nvPr>
            <p:ph type="ctrTitle"/>
          </p:nvPr>
        </p:nvSpPr>
        <p:spPr>
          <a:xfrm>
            <a:off x="1158200" y="952125"/>
            <a:ext cx="3511998" cy="2036425"/>
          </a:xfrm>
          <a:prstGeom prst="rect"/>
        </p:spPr>
        <p:txBody>
          <a:bodyPr anchor="t" anchorCtr="0" bIns="91425" lIns="91425" rIns="91425" spcFirstLastPara="1" tIns="91425" wrap="square">
            <a:noAutofit/>
          </a:bodyPr>
          <a:p>
            <a:pPr algn="ctr" indent="0" lvl="0" marL="0" rtl="0">
              <a:spcBef>
                <a:spcPts val="0"/>
              </a:spcBef>
              <a:spcAft>
                <a:spcPts val="0"/>
              </a:spcAft>
              <a:buNone/>
            </a:pPr>
            <a:r>
              <a:rPr dirty="0" sz="2800" lang="en-US" err="1">
                <a:solidFill>
                  <a:schemeClr val="accent2"/>
                </a:solidFill>
              </a:rPr>
              <a:t>A</a:t>
            </a:r>
            <a:r>
              <a:rPr dirty="0" sz="2800" lang="en-US" err="1">
                <a:solidFill>
                  <a:schemeClr val="accent2"/>
                </a:solidFill>
              </a:rPr>
              <a:t>g</a:t>
            </a:r>
            <a:r>
              <a:rPr dirty="0" sz="2800" lang="en-US" err="1">
                <a:solidFill>
                  <a:schemeClr val="accent2"/>
                </a:solidFill>
              </a:rPr>
              <a:t>u</a:t>
            </a:r>
            <a:r>
              <a:rPr dirty="0" sz="2800" lang="en-US" err="1">
                <a:solidFill>
                  <a:schemeClr val="accent2"/>
                </a:solidFill>
              </a:rPr>
              <a:t>n</a:t>
            </a:r>
            <a:r>
              <a:rPr dirty="0" sz="2800" lang="en-US" err="1">
                <a:solidFill>
                  <a:schemeClr val="accent2"/>
                </a:solidFill>
              </a:rPr>
              <a:t>g</a:t>
            </a:r>
            <a:r>
              <a:rPr dirty="0" sz="2800" lang="en-US" err="1">
                <a:solidFill>
                  <a:schemeClr val="accent2"/>
                </a:solidFill>
              </a:rPr>
              <a:t> </a:t>
            </a:r>
            <a:r>
              <a:rPr dirty="0" sz="2800" lang="en-US" err="1">
                <a:solidFill>
                  <a:schemeClr val="accent2"/>
                </a:solidFill>
              </a:rPr>
              <a:t>P</a:t>
            </a:r>
            <a:r>
              <a:rPr dirty="0" sz="2800" lang="en-US" err="1">
                <a:solidFill>
                  <a:schemeClr val="accent2"/>
                </a:solidFill>
              </a:rPr>
              <a:t>e</a:t>
            </a:r>
            <a:r>
              <a:rPr dirty="0" sz="2800" lang="en-US" err="1">
                <a:solidFill>
                  <a:schemeClr val="accent2"/>
                </a:solidFill>
              </a:rPr>
              <a:t>r</a:t>
            </a:r>
            <a:r>
              <a:rPr dirty="0" sz="2800" lang="en-US" err="1">
                <a:solidFill>
                  <a:schemeClr val="accent2"/>
                </a:solidFill>
              </a:rPr>
              <a:t>m</a:t>
            </a:r>
            <a:r>
              <a:rPr dirty="0" sz="2800" lang="en-US" err="1">
                <a:solidFill>
                  <a:schemeClr val="accent2"/>
                </a:solidFill>
              </a:rPr>
              <a:t>a</a:t>
            </a:r>
            <a:r>
              <a:rPr dirty="0" sz="2800" lang="en-US" err="1">
                <a:solidFill>
                  <a:schemeClr val="accent2"/>
                </a:solidFill>
              </a:rPr>
              <a:t>n</a:t>
            </a:r>
            <a:r>
              <a:rPr dirty="0" sz="2800" lang="en-US" err="1">
                <a:solidFill>
                  <a:schemeClr val="accent2"/>
                </a:solidFill>
              </a:rPr>
              <a:t>a</a:t>
            </a:r>
            <a:br>
              <a:rPr dirty="0" sz="2800" lang="en-US">
                <a:solidFill>
                  <a:schemeClr val="accent2"/>
                </a:solidFill>
              </a:rPr>
            </a:br>
            <a:r>
              <a:rPr dirty="0" sz="2800" lang="en-US">
                <a:solidFill>
                  <a:schemeClr val="accent2"/>
                </a:solidFill>
              </a:rPr>
              <a:t>XII RPL I</a:t>
            </a:r>
            <a:br>
              <a:rPr dirty="0" sz="2800" lang="en-US">
                <a:solidFill>
                  <a:schemeClr val="accent2"/>
                </a:solidFill>
              </a:rPr>
            </a:br>
            <a:br>
              <a:rPr dirty="0" sz="2800" lang="en-US">
                <a:solidFill>
                  <a:schemeClr val="accent2"/>
                </a:solidFill>
              </a:rPr>
            </a:br>
            <a:r>
              <a:rPr dirty="0" sz="2800" lang="en-US" err="1">
                <a:solidFill>
                  <a:schemeClr val="accent2"/>
                </a:solidFill>
              </a:rPr>
              <a:t>Rekayasa</a:t>
            </a:r>
            <a:r>
              <a:rPr dirty="0" sz="2800" lang="en-US">
                <a:solidFill>
                  <a:schemeClr val="accent2"/>
                </a:solidFill>
              </a:rPr>
              <a:t> </a:t>
            </a:r>
            <a:r>
              <a:rPr dirty="0" sz="2800" lang="en-US" err="1">
                <a:solidFill>
                  <a:schemeClr val="accent2"/>
                </a:solidFill>
              </a:rPr>
              <a:t>Perangkat</a:t>
            </a:r>
            <a:r>
              <a:rPr dirty="0" sz="2800" lang="en-US">
                <a:solidFill>
                  <a:schemeClr val="accent2"/>
                </a:solidFill>
              </a:rPr>
              <a:t> </a:t>
            </a:r>
            <a:r>
              <a:rPr dirty="0" sz="2800" lang="en-US" err="1">
                <a:solidFill>
                  <a:schemeClr val="accent2"/>
                </a:solidFill>
              </a:rPr>
              <a:t>Lunak</a:t>
            </a:r>
            <a:endParaRPr dirty="0" sz="2800">
              <a:solidFill>
                <a:schemeClr val="accent2"/>
              </a:solidFill>
            </a:endParaRPr>
          </a:p>
        </p:txBody>
      </p:sp>
      <p:sp>
        <p:nvSpPr>
          <p:cNvPr id="1048626" name="Google Shape;1511;p37"/>
          <p:cNvSpPr txBox="1">
            <a:spLocks noGrp="1"/>
          </p:cNvSpPr>
          <p:nvPr>
            <p:ph type="subTitle" idx="1"/>
          </p:nvPr>
        </p:nvSpPr>
        <p:spPr>
          <a:xfrm>
            <a:off x="727105" y="3267125"/>
            <a:ext cx="4940400" cy="457200"/>
          </a:xfrm>
          <a:prstGeom prst="rect"/>
        </p:spPr>
        <p:txBody>
          <a:bodyPr anchor="t" anchorCtr="0" bIns="91425" lIns="91425" rIns="91425" spcFirstLastPara="1" tIns="91425" wrap="square">
            <a:noAutofit/>
          </a:bodyPr>
          <a:p>
            <a:pPr algn="ctr" indent="0" lvl="0" marL="0" rtl="0">
              <a:spcBef>
                <a:spcPts val="0"/>
              </a:spcBef>
              <a:spcAft>
                <a:spcPts val="0"/>
              </a:spcAft>
              <a:buNone/>
            </a:pPr>
            <a:r>
              <a:rPr dirty="0" lang="en-US"/>
              <a:t>SMK SANGKURIANG I CIMAHI</a:t>
            </a:r>
            <a:endParaRPr dirty="0"/>
          </a:p>
        </p:txBody>
      </p:sp>
      <p:pic>
        <p:nvPicPr>
          <p:cNvPr id="2097153" name="Picture 2"/>
          <p:cNvPicPr>
            <a:picLocks noChangeAspect="1"/>
          </p:cNvPicPr>
          <p:nvPr/>
        </p:nvPicPr>
        <p:blipFill>
          <a:blip xmlns:r="http://schemas.openxmlformats.org/officeDocument/2006/relationships" r:embed="rId1"/>
          <a:stretch>
            <a:fillRect/>
          </a:stretch>
        </p:blipFill>
        <p:spPr>
          <a:xfrm>
            <a:off x="6667500" y="1083550"/>
            <a:ext cx="1905000" cy="1905000"/>
          </a:xfrm>
          <a:prstGeom prst="rec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2" name="Shape 1532"/>
        <p:cNvGrpSpPr/>
        <p:nvPr/>
      </p:nvGrpSpPr>
      <p:grpSpPr>
        <a:xfrm>
          <a:off x="0" y="0"/>
          <a:ext cx="0" cy="0"/>
          <a:chOff x="0" y="0"/>
          <a:chExt cx="0" cy="0"/>
        </a:xfrm>
      </p:grpSpPr>
      <p:sp>
        <p:nvSpPr>
          <p:cNvPr id="1048674" name="Google Shape;1533;p38"/>
          <p:cNvSpPr txBox="1">
            <a:spLocks noGrp="1"/>
          </p:cNvSpPr>
          <p:nvPr>
            <p:ph type="title"/>
          </p:nvPr>
        </p:nvSpPr>
        <p:spPr>
          <a:xfrm>
            <a:off x="712350" y="506393"/>
            <a:ext cx="7719300" cy="572700"/>
          </a:xfrm>
          <a:prstGeom prst="rect"/>
        </p:spPr>
        <p:txBody>
          <a:bodyPr anchor="t" anchorCtr="0" bIns="91425" lIns="91425" rIns="91425" spcFirstLastPara="1" tIns="91425" wrap="square">
            <a:noAutofit/>
          </a:bodyPr>
          <a:p>
            <a:pPr algn="ctr" indent="0" lvl="0" marL="0" rtl="0">
              <a:spcBef>
                <a:spcPts val="0"/>
              </a:spcBef>
              <a:spcAft>
                <a:spcPts val="0"/>
              </a:spcAft>
              <a:buNone/>
            </a:pPr>
            <a:r>
              <a:rPr dirty="0" lang="en-US" err="1"/>
              <a:t>Pengertian</a:t>
            </a:r>
            <a:r>
              <a:rPr dirty="0" lang="en-US"/>
              <a:t> </a:t>
            </a:r>
            <a:r>
              <a:rPr dirty="0" lang="en-US" err="1"/>
              <a:t>Umum</a:t>
            </a:r>
            <a:r>
              <a:rPr dirty="0" lang="en-US"/>
              <a:t> </a:t>
            </a:r>
            <a:r>
              <a:rPr dirty="0" lang="en-US" err="1"/>
              <a:t>Aplikasi</a:t>
            </a:r>
            <a:endParaRPr dirty="0"/>
          </a:p>
        </p:txBody>
      </p:sp>
      <p:grpSp>
        <p:nvGrpSpPr>
          <p:cNvPr id="33" name="Google Shape;1580;p40"/>
          <p:cNvGrpSpPr/>
          <p:nvPr/>
        </p:nvGrpSpPr>
        <p:grpSpPr>
          <a:xfrm>
            <a:off x="4596746" y="2386384"/>
            <a:ext cx="3956483" cy="2428124"/>
            <a:chOff x="2593946" y="763250"/>
            <a:chExt cx="3956483" cy="2428124"/>
          </a:xfrm>
        </p:grpSpPr>
        <p:grpSp>
          <p:nvGrpSpPr>
            <p:cNvPr id="34" name="Google Shape;1581;p40"/>
            <p:cNvGrpSpPr/>
            <p:nvPr/>
          </p:nvGrpSpPr>
          <p:grpSpPr>
            <a:xfrm rot="186936">
              <a:off x="2649921" y="924495"/>
              <a:ext cx="3844532" cy="2164002"/>
              <a:chOff x="230875" y="3764750"/>
              <a:chExt cx="1023775" cy="883800"/>
            </a:xfrm>
          </p:grpSpPr>
          <p:sp>
            <p:nvSpPr>
              <p:cNvPr id="1048675" name="Google Shape;1582;p40"/>
              <p:cNvSpPr/>
              <p:nvPr/>
            </p:nvSpPr>
            <p:spPr>
              <a:xfrm>
                <a:off x="231400" y="3764750"/>
                <a:ext cx="1023250" cy="883800"/>
              </a:xfrm>
              <a:custGeom>
                <a:avLst/>
                <a:ahLst/>
                <a:rect l="l" t="t" r="r" b="b"/>
                <a:pathLst>
                  <a:path w="40930" h="35352" extrusionOk="0">
                    <a:moveTo>
                      <a:pt x="40909" y="31446"/>
                    </a:moveTo>
                    <a:lnTo>
                      <a:pt x="40909" y="31448"/>
                    </a:lnTo>
                    <a:lnTo>
                      <a:pt x="40929" y="31448"/>
                    </a:lnTo>
                    <a:lnTo>
                      <a:pt x="40909" y="31446"/>
                    </a:lnTo>
                    <a:close/>
                    <a:moveTo>
                      <a:pt x="32597" y="31995"/>
                    </a:moveTo>
                    <a:cubicBezTo>
                      <a:pt x="32582" y="31996"/>
                      <a:pt x="32567" y="31998"/>
                      <a:pt x="32552" y="32000"/>
                    </a:cubicBezTo>
                    <a:lnTo>
                      <a:pt x="32592" y="32000"/>
                    </a:lnTo>
                    <a:cubicBezTo>
                      <a:pt x="32594" y="31998"/>
                      <a:pt x="32595" y="31997"/>
                      <a:pt x="32597" y="31995"/>
                    </a:cubicBezTo>
                    <a:close/>
                    <a:moveTo>
                      <a:pt x="10280" y="33713"/>
                    </a:moveTo>
                    <a:lnTo>
                      <a:pt x="10280" y="33713"/>
                    </a:lnTo>
                    <a:cubicBezTo>
                      <a:pt x="10280" y="33714"/>
                      <a:pt x="10279" y="33715"/>
                      <a:pt x="10278" y="33716"/>
                    </a:cubicBezTo>
                    <a:cubicBezTo>
                      <a:pt x="10279" y="33715"/>
                      <a:pt x="10280" y="33714"/>
                      <a:pt x="10280" y="33713"/>
                    </a:cubicBezTo>
                    <a:close/>
                    <a:moveTo>
                      <a:pt x="9211" y="33795"/>
                    </a:moveTo>
                    <a:lnTo>
                      <a:pt x="9211" y="33795"/>
                    </a:lnTo>
                    <a:cubicBezTo>
                      <a:pt x="9175" y="33837"/>
                      <a:pt x="9148" y="33887"/>
                      <a:pt x="9134" y="33941"/>
                    </a:cubicBezTo>
                    <a:cubicBezTo>
                      <a:pt x="9161" y="33868"/>
                      <a:pt x="9191" y="33824"/>
                      <a:pt x="9211" y="33795"/>
                    </a:cubicBezTo>
                    <a:close/>
                    <a:moveTo>
                      <a:pt x="39846" y="0"/>
                    </a:moveTo>
                    <a:cubicBezTo>
                      <a:pt x="39581" y="82"/>
                      <a:pt x="39336" y="123"/>
                      <a:pt x="39070" y="123"/>
                    </a:cubicBezTo>
                    <a:cubicBezTo>
                      <a:pt x="39049" y="126"/>
                      <a:pt x="39028" y="128"/>
                      <a:pt x="39007" y="128"/>
                    </a:cubicBezTo>
                    <a:cubicBezTo>
                      <a:pt x="38906" y="128"/>
                      <a:pt x="38811" y="88"/>
                      <a:pt x="38743" y="21"/>
                    </a:cubicBezTo>
                    <a:cubicBezTo>
                      <a:pt x="38620" y="21"/>
                      <a:pt x="38498" y="62"/>
                      <a:pt x="38396" y="123"/>
                    </a:cubicBezTo>
                    <a:lnTo>
                      <a:pt x="38293" y="123"/>
                    </a:lnTo>
                    <a:cubicBezTo>
                      <a:pt x="38212" y="123"/>
                      <a:pt x="38110" y="62"/>
                      <a:pt x="38007" y="41"/>
                    </a:cubicBezTo>
                    <a:cubicBezTo>
                      <a:pt x="37926" y="41"/>
                      <a:pt x="37844" y="41"/>
                      <a:pt x="37823" y="62"/>
                    </a:cubicBezTo>
                    <a:cubicBezTo>
                      <a:pt x="37701" y="154"/>
                      <a:pt x="37567" y="200"/>
                      <a:pt x="37430" y="200"/>
                    </a:cubicBezTo>
                    <a:cubicBezTo>
                      <a:pt x="37384" y="200"/>
                      <a:pt x="37338" y="194"/>
                      <a:pt x="37292" y="184"/>
                    </a:cubicBezTo>
                    <a:cubicBezTo>
                      <a:pt x="37251" y="184"/>
                      <a:pt x="37210" y="164"/>
                      <a:pt x="37149" y="143"/>
                    </a:cubicBezTo>
                    <a:cubicBezTo>
                      <a:pt x="37138" y="141"/>
                      <a:pt x="37128" y="140"/>
                      <a:pt x="37120" y="140"/>
                    </a:cubicBezTo>
                    <a:cubicBezTo>
                      <a:pt x="37051" y="140"/>
                      <a:pt x="37065" y="209"/>
                      <a:pt x="37047" y="246"/>
                    </a:cubicBezTo>
                    <a:cubicBezTo>
                      <a:pt x="37027" y="266"/>
                      <a:pt x="37006" y="307"/>
                      <a:pt x="36986" y="348"/>
                    </a:cubicBezTo>
                    <a:cubicBezTo>
                      <a:pt x="36924" y="409"/>
                      <a:pt x="36986" y="532"/>
                      <a:pt x="36863" y="572"/>
                    </a:cubicBezTo>
                    <a:cubicBezTo>
                      <a:pt x="36761" y="634"/>
                      <a:pt x="36659" y="654"/>
                      <a:pt x="36557" y="675"/>
                    </a:cubicBezTo>
                    <a:lnTo>
                      <a:pt x="36618" y="634"/>
                    </a:lnTo>
                    <a:cubicBezTo>
                      <a:pt x="36659" y="613"/>
                      <a:pt x="36659" y="572"/>
                      <a:pt x="36700" y="532"/>
                    </a:cubicBezTo>
                    <a:cubicBezTo>
                      <a:pt x="36638" y="491"/>
                      <a:pt x="36597" y="450"/>
                      <a:pt x="36557" y="409"/>
                    </a:cubicBezTo>
                    <a:lnTo>
                      <a:pt x="36536" y="368"/>
                    </a:lnTo>
                    <a:cubicBezTo>
                      <a:pt x="36495" y="389"/>
                      <a:pt x="36454" y="409"/>
                      <a:pt x="36414" y="409"/>
                    </a:cubicBezTo>
                    <a:cubicBezTo>
                      <a:pt x="36291" y="429"/>
                      <a:pt x="36168" y="450"/>
                      <a:pt x="36066" y="450"/>
                    </a:cubicBezTo>
                    <a:lnTo>
                      <a:pt x="36046" y="450"/>
                    </a:lnTo>
                    <a:lnTo>
                      <a:pt x="35841" y="532"/>
                    </a:lnTo>
                    <a:cubicBezTo>
                      <a:pt x="35711" y="578"/>
                      <a:pt x="35575" y="601"/>
                      <a:pt x="35440" y="601"/>
                    </a:cubicBezTo>
                    <a:cubicBezTo>
                      <a:pt x="35214" y="601"/>
                      <a:pt x="34991" y="537"/>
                      <a:pt x="34799" y="409"/>
                    </a:cubicBezTo>
                    <a:cubicBezTo>
                      <a:pt x="34534" y="491"/>
                      <a:pt x="34268" y="532"/>
                      <a:pt x="33982" y="532"/>
                    </a:cubicBezTo>
                    <a:cubicBezTo>
                      <a:pt x="34002" y="572"/>
                      <a:pt x="34023" y="593"/>
                      <a:pt x="34043" y="634"/>
                    </a:cubicBezTo>
                    <a:lnTo>
                      <a:pt x="33778" y="716"/>
                    </a:lnTo>
                    <a:cubicBezTo>
                      <a:pt x="33727" y="783"/>
                      <a:pt x="33648" y="823"/>
                      <a:pt x="33576" y="823"/>
                    </a:cubicBezTo>
                    <a:cubicBezTo>
                      <a:pt x="33561" y="823"/>
                      <a:pt x="33546" y="821"/>
                      <a:pt x="33532" y="818"/>
                    </a:cubicBezTo>
                    <a:cubicBezTo>
                      <a:pt x="33471" y="859"/>
                      <a:pt x="33410" y="879"/>
                      <a:pt x="33369" y="920"/>
                    </a:cubicBezTo>
                    <a:cubicBezTo>
                      <a:pt x="33308" y="961"/>
                      <a:pt x="33246" y="981"/>
                      <a:pt x="33205" y="981"/>
                    </a:cubicBezTo>
                    <a:cubicBezTo>
                      <a:pt x="33205" y="920"/>
                      <a:pt x="33144" y="879"/>
                      <a:pt x="33042" y="859"/>
                    </a:cubicBezTo>
                    <a:cubicBezTo>
                      <a:pt x="32960" y="899"/>
                      <a:pt x="32858" y="961"/>
                      <a:pt x="32756" y="1002"/>
                    </a:cubicBezTo>
                    <a:cubicBezTo>
                      <a:pt x="32735" y="1104"/>
                      <a:pt x="32613" y="1165"/>
                      <a:pt x="32531" y="1226"/>
                    </a:cubicBezTo>
                    <a:lnTo>
                      <a:pt x="32490" y="1206"/>
                    </a:lnTo>
                    <a:cubicBezTo>
                      <a:pt x="32449" y="1185"/>
                      <a:pt x="32429" y="1165"/>
                      <a:pt x="32388" y="1124"/>
                    </a:cubicBezTo>
                    <a:cubicBezTo>
                      <a:pt x="32041" y="1206"/>
                      <a:pt x="31673" y="1288"/>
                      <a:pt x="31325" y="1329"/>
                    </a:cubicBezTo>
                    <a:cubicBezTo>
                      <a:pt x="30855" y="1410"/>
                      <a:pt x="30467" y="1472"/>
                      <a:pt x="30079" y="1533"/>
                    </a:cubicBezTo>
                    <a:cubicBezTo>
                      <a:pt x="29974" y="1593"/>
                      <a:pt x="29870" y="1631"/>
                      <a:pt x="29757" y="1631"/>
                    </a:cubicBezTo>
                    <a:cubicBezTo>
                      <a:pt x="29716" y="1631"/>
                      <a:pt x="29673" y="1626"/>
                      <a:pt x="29629" y="1615"/>
                    </a:cubicBezTo>
                    <a:cubicBezTo>
                      <a:pt x="29609" y="1615"/>
                      <a:pt x="29568" y="1594"/>
                      <a:pt x="29548" y="1574"/>
                    </a:cubicBezTo>
                    <a:cubicBezTo>
                      <a:pt x="29421" y="1582"/>
                      <a:pt x="29294" y="1587"/>
                      <a:pt x="29167" y="1587"/>
                    </a:cubicBezTo>
                    <a:cubicBezTo>
                      <a:pt x="28987" y="1587"/>
                      <a:pt x="28808" y="1577"/>
                      <a:pt x="28628" y="1553"/>
                    </a:cubicBezTo>
                    <a:cubicBezTo>
                      <a:pt x="28567" y="1553"/>
                      <a:pt x="28506" y="1533"/>
                      <a:pt x="28444" y="1512"/>
                    </a:cubicBezTo>
                    <a:cubicBezTo>
                      <a:pt x="28424" y="1512"/>
                      <a:pt x="28403" y="1533"/>
                      <a:pt x="28383" y="1533"/>
                    </a:cubicBezTo>
                    <a:cubicBezTo>
                      <a:pt x="28138" y="1615"/>
                      <a:pt x="27913" y="1717"/>
                      <a:pt x="27688" y="1799"/>
                    </a:cubicBezTo>
                    <a:lnTo>
                      <a:pt x="27484" y="1737"/>
                    </a:lnTo>
                    <a:cubicBezTo>
                      <a:pt x="27422" y="1751"/>
                      <a:pt x="27358" y="1757"/>
                      <a:pt x="27295" y="1757"/>
                    </a:cubicBezTo>
                    <a:cubicBezTo>
                      <a:pt x="27069" y="1757"/>
                      <a:pt x="26847" y="1672"/>
                      <a:pt x="26687" y="1512"/>
                    </a:cubicBezTo>
                    <a:cubicBezTo>
                      <a:pt x="26606" y="1516"/>
                      <a:pt x="26526" y="1517"/>
                      <a:pt x="26446" y="1517"/>
                    </a:cubicBezTo>
                    <a:cubicBezTo>
                      <a:pt x="26021" y="1517"/>
                      <a:pt x="25611" y="1469"/>
                      <a:pt x="25216" y="1349"/>
                    </a:cubicBezTo>
                    <a:cubicBezTo>
                      <a:pt x="25093" y="1329"/>
                      <a:pt x="24970" y="1267"/>
                      <a:pt x="24848" y="1185"/>
                    </a:cubicBezTo>
                    <a:cubicBezTo>
                      <a:pt x="24807" y="1175"/>
                      <a:pt x="24761" y="1170"/>
                      <a:pt x="24715" y="1170"/>
                    </a:cubicBezTo>
                    <a:cubicBezTo>
                      <a:pt x="24669" y="1170"/>
                      <a:pt x="24623" y="1175"/>
                      <a:pt x="24582" y="1185"/>
                    </a:cubicBezTo>
                    <a:cubicBezTo>
                      <a:pt x="24582" y="1206"/>
                      <a:pt x="24562" y="1226"/>
                      <a:pt x="24562" y="1267"/>
                    </a:cubicBezTo>
                    <a:cubicBezTo>
                      <a:pt x="24521" y="1226"/>
                      <a:pt x="24480" y="1206"/>
                      <a:pt x="24439" y="1185"/>
                    </a:cubicBezTo>
                    <a:cubicBezTo>
                      <a:pt x="24357" y="1165"/>
                      <a:pt x="24276" y="1145"/>
                      <a:pt x="24214" y="1124"/>
                    </a:cubicBezTo>
                    <a:lnTo>
                      <a:pt x="23990" y="1165"/>
                    </a:lnTo>
                    <a:cubicBezTo>
                      <a:pt x="23939" y="1175"/>
                      <a:pt x="23887" y="1180"/>
                      <a:pt x="23836" y="1180"/>
                    </a:cubicBezTo>
                    <a:cubicBezTo>
                      <a:pt x="23785" y="1180"/>
                      <a:pt x="23734" y="1175"/>
                      <a:pt x="23683" y="1165"/>
                    </a:cubicBezTo>
                    <a:cubicBezTo>
                      <a:pt x="23499" y="1226"/>
                      <a:pt x="23315" y="1288"/>
                      <a:pt x="23131" y="1349"/>
                    </a:cubicBezTo>
                    <a:cubicBezTo>
                      <a:pt x="23172" y="1533"/>
                      <a:pt x="22886" y="1451"/>
                      <a:pt x="22764" y="1512"/>
                    </a:cubicBezTo>
                    <a:cubicBezTo>
                      <a:pt x="22707" y="1479"/>
                      <a:pt x="22651" y="1464"/>
                      <a:pt x="22595" y="1464"/>
                    </a:cubicBezTo>
                    <a:cubicBezTo>
                      <a:pt x="22549" y="1464"/>
                      <a:pt x="22503" y="1474"/>
                      <a:pt x="22457" y="1492"/>
                    </a:cubicBezTo>
                    <a:cubicBezTo>
                      <a:pt x="22355" y="1553"/>
                      <a:pt x="22253" y="1615"/>
                      <a:pt x="22212" y="1717"/>
                    </a:cubicBezTo>
                    <a:cubicBezTo>
                      <a:pt x="22153" y="1918"/>
                      <a:pt x="22128" y="2003"/>
                      <a:pt x="22022" y="2003"/>
                    </a:cubicBezTo>
                    <a:cubicBezTo>
                      <a:pt x="21945" y="2003"/>
                      <a:pt x="21826" y="1958"/>
                      <a:pt x="21619" y="1880"/>
                    </a:cubicBezTo>
                    <a:cubicBezTo>
                      <a:pt x="21603" y="1880"/>
                      <a:pt x="21574" y="1854"/>
                      <a:pt x="21552" y="1854"/>
                    </a:cubicBezTo>
                    <a:cubicBezTo>
                      <a:pt x="21547" y="1854"/>
                      <a:pt x="21542" y="1856"/>
                      <a:pt x="21538" y="1860"/>
                    </a:cubicBezTo>
                    <a:cubicBezTo>
                      <a:pt x="21538" y="1860"/>
                      <a:pt x="21415" y="1860"/>
                      <a:pt x="21415" y="1880"/>
                    </a:cubicBezTo>
                    <a:cubicBezTo>
                      <a:pt x="21415" y="1962"/>
                      <a:pt x="21333" y="2003"/>
                      <a:pt x="21211" y="2044"/>
                    </a:cubicBezTo>
                    <a:cubicBezTo>
                      <a:pt x="21211" y="2003"/>
                      <a:pt x="21231" y="1982"/>
                      <a:pt x="21251" y="1982"/>
                    </a:cubicBezTo>
                    <a:cubicBezTo>
                      <a:pt x="21272" y="1921"/>
                      <a:pt x="21313" y="1880"/>
                      <a:pt x="21231" y="1839"/>
                    </a:cubicBezTo>
                    <a:cubicBezTo>
                      <a:pt x="21181" y="1814"/>
                      <a:pt x="21130" y="1797"/>
                      <a:pt x="21084" y="1797"/>
                    </a:cubicBezTo>
                    <a:cubicBezTo>
                      <a:pt x="21056" y="1797"/>
                      <a:pt x="21030" y="1803"/>
                      <a:pt x="21006" y="1819"/>
                    </a:cubicBezTo>
                    <a:cubicBezTo>
                      <a:pt x="20863" y="1901"/>
                      <a:pt x="20720" y="1942"/>
                      <a:pt x="20557" y="1962"/>
                    </a:cubicBezTo>
                    <a:cubicBezTo>
                      <a:pt x="20516" y="2146"/>
                      <a:pt x="20311" y="2146"/>
                      <a:pt x="20107" y="2166"/>
                    </a:cubicBezTo>
                    <a:cubicBezTo>
                      <a:pt x="20005" y="2166"/>
                      <a:pt x="19923" y="2207"/>
                      <a:pt x="19882" y="2289"/>
                    </a:cubicBezTo>
                    <a:cubicBezTo>
                      <a:pt x="19821" y="2350"/>
                      <a:pt x="19719" y="2391"/>
                      <a:pt x="19637" y="2391"/>
                    </a:cubicBezTo>
                    <a:cubicBezTo>
                      <a:pt x="19453" y="2412"/>
                      <a:pt x="19290" y="2412"/>
                      <a:pt x="19106" y="2412"/>
                    </a:cubicBezTo>
                    <a:cubicBezTo>
                      <a:pt x="19088" y="2412"/>
                      <a:pt x="19077" y="2412"/>
                      <a:pt x="19070" y="2413"/>
                    </a:cubicBezTo>
                    <a:lnTo>
                      <a:pt x="19070" y="2413"/>
                    </a:lnTo>
                    <a:cubicBezTo>
                      <a:pt x="19077" y="2409"/>
                      <a:pt x="19081" y="2398"/>
                      <a:pt x="19045" y="2371"/>
                    </a:cubicBezTo>
                    <a:cubicBezTo>
                      <a:pt x="19024" y="2350"/>
                      <a:pt x="19024" y="2289"/>
                      <a:pt x="19045" y="2289"/>
                    </a:cubicBezTo>
                    <a:lnTo>
                      <a:pt x="19085" y="2268"/>
                    </a:lnTo>
                    <a:lnTo>
                      <a:pt x="19085" y="2268"/>
                    </a:lnTo>
                    <a:cubicBezTo>
                      <a:pt x="18759" y="2309"/>
                      <a:pt x="18411" y="2289"/>
                      <a:pt x="18002" y="2350"/>
                    </a:cubicBezTo>
                    <a:cubicBezTo>
                      <a:pt x="17859" y="2350"/>
                      <a:pt x="17737" y="2371"/>
                      <a:pt x="17594" y="2391"/>
                    </a:cubicBezTo>
                    <a:lnTo>
                      <a:pt x="17430" y="2432"/>
                    </a:lnTo>
                    <a:cubicBezTo>
                      <a:pt x="17349" y="2493"/>
                      <a:pt x="17267" y="2534"/>
                      <a:pt x="17185" y="2575"/>
                    </a:cubicBezTo>
                    <a:cubicBezTo>
                      <a:pt x="17154" y="2585"/>
                      <a:pt x="17129" y="2590"/>
                      <a:pt x="17106" y="2590"/>
                    </a:cubicBezTo>
                    <a:cubicBezTo>
                      <a:pt x="17083" y="2590"/>
                      <a:pt x="17062" y="2585"/>
                      <a:pt x="17042" y="2575"/>
                    </a:cubicBezTo>
                    <a:cubicBezTo>
                      <a:pt x="17042" y="2575"/>
                      <a:pt x="17001" y="2555"/>
                      <a:pt x="17001" y="2534"/>
                    </a:cubicBezTo>
                    <a:cubicBezTo>
                      <a:pt x="17001" y="2534"/>
                      <a:pt x="17001" y="2514"/>
                      <a:pt x="17001" y="2514"/>
                    </a:cubicBezTo>
                    <a:cubicBezTo>
                      <a:pt x="16797" y="2555"/>
                      <a:pt x="16572" y="2595"/>
                      <a:pt x="16368" y="2636"/>
                    </a:cubicBezTo>
                    <a:cubicBezTo>
                      <a:pt x="15959" y="2718"/>
                      <a:pt x="15550" y="2800"/>
                      <a:pt x="15162" y="2882"/>
                    </a:cubicBezTo>
                    <a:cubicBezTo>
                      <a:pt x="15111" y="2897"/>
                      <a:pt x="15060" y="2905"/>
                      <a:pt x="15010" y="2905"/>
                    </a:cubicBezTo>
                    <a:cubicBezTo>
                      <a:pt x="14862" y="2905"/>
                      <a:pt x="14728" y="2836"/>
                      <a:pt x="14651" y="2698"/>
                    </a:cubicBezTo>
                    <a:cubicBezTo>
                      <a:pt x="14549" y="2738"/>
                      <a:pt x="14447" y="2800"/>
                      <a:pt x="14345" y="2841"/>
                    </a:cubicBezTo>
                    <a:lnTo>
                      <a:pt x="14345" y="2882"/>
                    </a:lnTo>
                    <a:cubicBezTo>
                      <a:pt x="14304" y="2922"/>
                      <a:pt x="14243" y="2963"/>
                      <a:pt x="14181" y="2984"/>
                    </a:cubicBezTo>
                    <a:cubicBezTo>
                      <a:pt x="13854" y="3045"/>
                      <a:pt x="13589" y="3188"/>
                      <a:pt x="13241" y="3270"/>
                    </a:cubicBezTo>
                    <a:cubicBezTo>
                      <a:pt x="13160" y="3270"/>
                      <a:pt x="12976" y="3208"/>
                      <a:pt x="12976" y="3147"/>
                    </a:cubicBezTo>
                    <a:cubicBezTo>
                      <a:pt x="12976" y="3086"/>
                      <a:pt x="12955" y="2984"/>
                      <a:pt x="12935" y="2902"/>
                    </a:cubicBezTo>
                    <a:lnTo>
                      <a:pt x="12894" y="2902"/>
                    </a:lnTo>
                    <a:lnTo>
                      <a:pt x="12465" y="2677"/>
                    </a:lnTo>
                    <a:lnTo>
                      <a:pt x="12301" y="2698"/>
                    </a:lnTo>
                    <a:cubicBezTo>
                      <a:pt x="12092" y="2894"/>
                      <a:pt x="11824" y="2995"/>
                      <a:pt x="11555" y="2995"/>
                    </a:cubicBezTo>
                    <a:cubicBezTo>
                      <a:pt x="11376" y="2995"/>
                      <a:pt x="11197" y="2951"/>
                      <a:pt x="11034" y="2861"/>
                    </a:cubicBezTo>
                    <a:lnTo>
                      <a:pt x="10707" y="2820"/>
                    </a:lnTo>
                    <a:lnTo>
                      <a:pt x="10687" y="2820"/>
                    </a:lnTo>
                    <a:cubicBezTo>
                      <a:pt x="10544" y="2922"/>
                      <a:pt x="10381" y="2984"/>
                      <a:pt x="10217" y="3004"/>
                    </a:cubicBezTo>
                    <a:cubicBezTo>
                      <a:pt x="10156" y="3004"/>
                      <a:pt x="10115" y="2984"/>
                      <a:pt x="10074" y="2963"/>
                    </a:cubicBezTo>
                    <a:cubicBezTo>
                      <a:pt x="10054" y="2943"/>
                      <a:pt x="10033" y="2922"/>
                      <a:pt x="10033" y="2902"/>
                    </a:cubicBezTo>
                    <a:cubicBezTo>
                      <a:pt x="10054" y="2861"/>
                      <a:pt x="10054" y="2800"/>
                      <a:pt x="10094" y="2759"/>
                    </a:cubicBezTo>
                    <a:cubicBezTo>
                      <a:pt x="10115" y="2718"/>
                      <a:pt x="10135" y="2677"/>
                      <a:pt x="10115" y="2616"/>
                    </a:cubicBezTo>
                    <a:cubicBezTo>
                      <a:pt x="10094" y="2595"/>
                      <a:pt x="10074" y="2575"/>
                      <a:pt x="10054" y="2555"/>
                    </a:cubicBezTo>
                    <a:cubicBezTo>
                      <a:pt x="10033" y="2534"/>
                      <a:pt x="9972" y="2514"/>
                      <a:pt x="9951" y="2514"/>
                    </a:cubicBezTo>
                    <a:cubicBezTo>
                      <a:pt x="9891" y="2526"/>
                      <a:pt x="9845" y="2559"/>
                      <a:pt x="9796" y="2559"/>
                    </a:cubicBezTo>
                    <a:cubicBezTo>
                      <a:pt x="9762" y="2559"/>
                      <a:pt x="9728" y="2543"/>
                      <a:pt x="9686" y="2493"/>
                    </a:cubicBezTo>
                    <a:cubicBezTo>
                      <a:pt x="9645" y="2432"/>
                      <a:pt x="9563" y="2391"/>
                      <a:pt x="9502" y="2391"/>
                    </a:cubicBezTo>
                    <a:cubicBezTo>
                      <a:pt x="9486" y="2392"/>
                      <a:pt x="9472" y="2393"/>
                      <a:pt x="9458" y="2393"/>
                    </a:cubicBezTo>
                    <a:cubicBezTo>
                      <a:pt x="9229" y="2393"/>
                      <a:pt x="9168" y="2243"/>
                      <a:pt x="9052" y="2166"/>
                    </a:cubicBezTo>
                    <a:cubicBezTo>
                      <a:pt x="8991" y="2125"/>
                      <a:pt x="9032" y="2105"/>
                      <a:pt x="9114" y="2105"/>
                    </a:cubicBezTo>
                    <a:cubicBezTo>
                      <a:pt x="9139" y="2107"/>
                      <a:pt x="9162" y="2108"/>
                      <a:pt x="9184" y="2108"/>
                    </a:cubicBezTo>
                    <a:cubicBezTo>
                      <a:pt x="9375" y="2108"/>
                      <a:pt x="9441" y="2029"/>
                      <a:pt x="9441" y="1901"/>
                    </a:cubicBezTo>
                    <a:cubicBezTo>
                      <a:pt x="9441" y="1860"/>
                      <a:pt x="9441" y="1819"/>
                      <a:pt x="9441" y="1778"/>
                    </a:cubicBezTo>
                    <a:cubicBezTo>
                      <a:pt x="9236" y="1717"/>
                      <a:pt x="9011" y="1635"/>
                      <a:pt x="8807" y="1574"/>
                    </a:cubicBezTo>
                    <a:cubicBezTo>
                      <a:pt x="8776" y="1564"/>
                      <a:pt x="8751" y="1558"/>
                      <a:pt x="8725" y="1558"/>
                    </a:cubicBezTo>
                    <a:cubicBezTo>
                      <a:pt x="8700" y="1558"/>
                      <a:pt x="8674" y="1564"/>
                      <a:pt x="8644" y="1574"/>
                    </a:cubicBezTo>
                    <a:cubicBezTo>
                      <a:pt x="8378" y="1655"/>
                      <a:pt x="8112" y="1737"/>
                      <a:pt x="7847" y="1819"/>
                    </a:cubicBezTo>
                    <a:cubicBezTo>
                      <a:pt x="7867" y="1880"/>
                      <a:pt x="7888" y="1942"/>
                      <a:pt x="7908" y="2003"/>
                    </a:cubicBezTo>
                    <a:cubicBezTo>
                      <a:pt x="7969" y="2085"/>
                      <a:pt x="7969" y="2166"/>
                      <a:pt x="7847" y="2228"/>
                    </a:cubicBezTo>
                    <a:cubicBezTo>
                      <a:pt x="7785" y="2248"/>
                      <a:pt x="7724" y="2289"/>
                      <a:pt x="7663" y="2330"/>
                    </a:cubicBezTo>
                    <a:cubicBezTo>
                      <a:pt x="7612" y="2360"/>
                      <a:pt x="7550" y="2376"/>
                      <a:pt x="7489" y="2376"/>
                    </a:cubicBezTo>
                    <a:cubicBezTo>
                      <a:pt x="7428" y="2376"/>
                      <a:pt x="7367" y="2360"/>
                      <a:pt x="7315" y="2330"/>
                    </a:cubicBezTo>
                    <a:cubicBezTo>
                      <a:pt x="7254" y="2289"/>
                      <a:pt x="7213" y="2268"/>
                      <a:pt x="7172" y="2248"/>
                    </a:cubicBezTo>
                    <a:cubicBezTo>
                      <a:pt x="7086" y="2199"/>
                      <a:pt x="6992" y="2172"/>
                      <a:pt x="6899" y="2172"/>
                    </a:cubicBezTo>
                    <a:cubicBezTo>
                      <a:pt x="6839" y="2172"/>
                      <a:pt x="6779" y="2183"/>
                      <a:pt x="6723" y="2207"/>
                    </a:cubicBezTo>
                    <a:cubicBezTo>
                      <a:pt x="6580" y="2248"/>
                      <a:pt x="6478" y="2330"/>
                      <a:pt x="6355" y="2371"/>
                    </a:cubicBezTo>
                    <a:cubicBezTo>
                      <a:pt x="6263" y="2417"/>
                      <a:pt x="6171" y="2440"/>
                      <a:pt x="6079" y="2440"/>
                    </a:cubicBezTo>
                    <a:cubicBezTo>
                      <a:pt x="6049" y="2440"/>
                      <a:pt x="6018" y="2437"/>
                      <a:pt x="5987" y="2432"/>
                    </a:cubicBezTo>
                    <a:cubicBezTo>
                      <a:pt x="5883" y="2432"/>
                      <a:pt x="5768" y="2389"/>
                      <a:pt x="5674" y="2389"/>
                    </a:cubicBezTo>
                    <a:cubicBezTo>
                      <a:pt x="5639" y="2389"/>
                      <a:pt x="5606" y="2395"/>
                      <a:pt x="5579" y="2412"/>
                    </a:cubicBezTo>
                    <a:cubicBezTo>
                      <a:pt x="5435" y="2514"/>
                      <a:pt x="5313" y="2657"/>
                      <a:pt x="5395" y="2841"/>
                    </a:cubicBezTo>
                    <a:cubicBezTo>
                      <a:pt x="5395" y="2841"/>
                      <a:pt x="5415" y="2861"/>
                      <a:pt x="5415" y="2882"/>
                    </a:cubicBezTo>
                    <a:cubicBezTo>
                      <a:pt x="5456" y="3045"/>
                      <a:pt x="5313" y="3188"/>
                      <a:pt x="5088" y="3229"/>
                    </a:cubicBezTo>
                    <a:cubicBezTo>
                      <a:pt x="5027" y="3229"/>
                      <a:pt x="4986" y="3229"/>
                      <a:pt x="4925" y="3208"/>
                    </a:cubicBezTo>
                    <a:cubicBezTo>
                      <a:pt x="4884" y="3188"/>
                      <a:pt x="4843" y="3147"/>
                      <a:pt x="4782" y="3127"/>
                    </a:cubicBezTo>
                    <a:cubicBezTo>
                      <a:pt x="4700" y="3127"/>
                      <a:pt x="4618" y="3086"/>
                      <a:pt x="4557" y="3025"/>
                    </a:cubicBezTo>
                    <a:cubicBezTo>
                      <a:pt x="4312" y="3208"/>
                      <a:pt x="4026" y="3331"/>
                      <a:pt x="3719" y="3392"/>
                    </a:cubicBezTo>
                    <a:cubicBezTo>
                      <a:pt x="3648" y="3411"/>
                      <a:pt x="3575" y="3420"/>
                      <a:pt x="3502" y="3420"/>
                    </a:cubicBezTo>
                    <a:cubicBezTo>
                      <a:pt x="3257" y="3420"/>
                      <a:pt x="3008" y="3320"/>
                      <a:pt x="2820" y="3147"/>
                    </a:cubicBezTo>
                    <a:lnTo>
                      <a:pt x="2616" y="3127"/>
                    </a:lnTo>
                    <a:cubicBezTo>
                      <a:pt x="2513" y="3208"/>
                      <a:pt x="2370" y="3270"/>
                      <a:pt x="2227" y="3311"/>
                    </a:cubicBezTo>
                    <a:cubicBezTo>
                      <a:pt x="2000" y="3386"/>
                      <a:pt x="1761" y="3428"/>
                      <a:pt x="1528" y="3428"/>
                    </a:cubicBezTo>
                    <a:cubicBezTo>
                      <a:pt x="1447" y="3428"/>
                      <a:pt x="1367" y="3423"/>
                      <a:pt x="1287" y="3413"/>
                    </a:cubicBezTo>
                    <a:cubicBezTo>
                      <a:pt x="1083" y="3535"/>
                      <a:pt x="879" y="3638"/>
                      <a:pt x="654" y="3699"/>
                    </a:cubicBezTo>
                    <a:cubicBezTo>
                      <a:pt x="490" y="3719"/>
                      <a:pt x="347" y="3740"/>
                      <a:pt x="184" y="3740"/>
                    </a:cubicBezTo>
                    <a:cubicBezTo>
                      <a:pt x="123" y="3801"/>
                      <a:pt x="61" y="3862"/>
                      <a:pt x="0" y="3924"/>
                    </a:cubicBezTo>
                    <a:lnTo>
                      <a:pt x="0" y="35351"/>
                    </a:lnTo>
                    <a:lnTo>
                      <a:pt x="7438" y="35351"/>
                    </a:lnTo>
                    <a:cubicBezTo>
                      <a:pt x="7499" y="35331"/>
                      <a:pt x="7540" y="35331"/>
                      <a:pt x="7602" y="35331"/>
                    </a:cubicBezTo>
                    <a:cubicBezTo>
                      <a:pt x="7663" y="35310"/>
                      <a:pt x="7724" y="35290"/>
                      <a:pt x="7745" y="35229"/>
                    </a:cubicBezTo>
                    <a:cubicBezTo>
                      <a:pt x="7785" y="35167"/>
                      <a:pt x="7826" y="35086"/>
                      <a:pt x="7847" y="35024"/>
                    </a:cubicBezTo>
                    <a:cubicBezTo>
                      <a:pt x="7888" y="35024"/>
                      <a:pt x="7928" y="35004"/>
                      <a:pt x="7969" y="35004"/>
                    </a:cubicBezTo>
                    <a:cubicBezTo>
                      <a:pt x="8051" y="34902"/>
                      <a:pt x="8153" y="34820"/>
                      <a:pt x="8276" y="34779"/>
                    </a:cubicBezTo>
                    <a:cubicBezTo>
                      <a:pt x="8215" y="34697"/>
                      <a:pt x="8153" y="34636"/>
                      <a:pt x="8112" y="34575"/>
                    </a:cubicBezTo>
                    <a:cubicBezTo>
                      <a:pt x="8031" y="34473"/>
                      <a:pt x="8051" y="34329"/>
                      <a:pt x="8174" y="34289"/>
                    </a:cubicBezTo>
                    <a:cubicBezTo>
                      <a:pt x="8215" y="34248"/>
                      <a:pt x="8255" y="34227"/>
                      <a:pt x="8317" y="34227"/>
                    </a:cubicBezTo>
                    <a:cubicBezTo>
                      <a:pt x="8358" y="34207"/>
                      <a:pt x="8378" y="34207"/>
                      <a:pt x="8419" y="34186"/>
                    </a:cubicBezTo>
                    <a:lnTo>
                      <a:pt x="8541" y="34125"/>
                    </a:lnTo>
                    <a:lnTo>
                      <a:pt x="8582" y="34125"/>
                    </a:lnTo>
                    <a:cubicBezTo>
                      <a:pt x="8582" y="33892"/>
                      <a:pt x="8785" y="33715"/>
                      <a:pt x="9015" y="33715"/>
                    </a:cubicBezTo>
                    <a:cubicBezTo>
                      <a:pt x="9027" y="33715"/>
                      <a:pt x="9040" y="33715"/>
                      <a:pt x="9052" y="33716"/>
                    </a:cubicBezTo>
                    <a:cubicBezTo>
                      <a:pt x="9246" y="33744"/>
                      <a:pt x="9252" y="33734"/>
                      <a:pt x="9211" y="33795"/>
                    </a:cubicBezTo>
                    <a:lnTo>
                      <a:pt x="9211" y="33795"/>
                    </a:lnTo>
                    <a:cubicBezTo>
                      <a:pt x="9284" y="33710"/>
                      <a:pt x="9393" y="33655"/>
                      <a:pt x="9502" y="33655"/>
                    </a:cubicBezTo>
                    <a:lnTo>
                      <a:pt x="9522" y="33655"/>
                    </a:lnTo>
                    <a:cubicBezTo>
                      <a:pt x="9622" y="33555"/>
                      <a:pt x="9753" y="33505"/>
                      <a:pt x="9878" y="33505"/>
                    </a:cubicBezTo>
                    <a:cubicBezTo>
                      <a:pt x="9931" y="33505"/>
                      <a:pt x="9984" y="33514"/>
                      <a:pt x="10033" y="33533"/>
                    </a:cubicBezTo>
                    <a:cubicBezTo>
                      <a:pt x="10113" y="33573"/>
                      <a:pt x="10312" y="33652"/>
                      <a:pt x="10280" y="33713"/>
                    </a:cubicBezTo>
                    <a:lnTo>
                      <a:pt x="10280" y="33713"/>
                    </a:lnTo>
                    <a:cubicBezTo>
                      <a:pt x="10352" y="33593"/>
                      <a:pt x="10479" y="33533"/>
                      <a:pt x="10605" y="33533"/>
                    </a:cubicBezTo>
                    <a:cubicBezTo>
                      <a:pt x="10733" y="33533"/>
                      <a:pt x="10861" y="33594"/>
                      <a:pt x="10932" y="33716"/>
                    </a:cubicBezTo>
                    <a:cubicBezTo>
                      <a:pt x="11014" y="33778"/>
                      <a:pt x="11137" y="33839"/>
                      <a:pt x="11239" y="33859"/>
                    </a:cubicBezTo>
                    <a:cubicBezTo>
                      <a:pt x="11382" y="33880"/>
                      <a:pt x="11484" y="33982"/>
                      <a:pt x="11525" y="34125"/>
                    </a:cubicBezTo>
                    <a:cubicBezTo>
                      <a:pt x="11627" y="34146"/>
                      <a:pt x="11709" y="34207"/>
                      <a:pt x="11790" y="34268"/>
                    </a:cubicBezTo>
                    <a:cubicBezTo>
                      <a:pt x="12015" y="34186"/>
                      <a:pt x="12281" y="34146"/>
                      <a:pt x="12547" y="34146"/>
                    </a:cubicBezTo>
                    <a:cubicBezTo>
                      <a:pt x="12669" y="34146"/>
                      <a:pt x="12792" y="34186"/>
                      <a:pt x="12873" y="34248"/>
                    </a:cubicBezTo>
                    <a:cubicBezTo>
                      <a:pt x="12996" y="34248"/>
                      <a:pt x="13098" y="34207"/>
                      <a:pt x="13221" y="34146"/>
                    </a:cubicBezTo>
                    <a:lnTo>
                      <a:pt x="13323" y="34146"/>
                    </a:lnTo>
                    <a:cubicBezTo>
                      <a:pt x="13405" y="34146"/>
                      <a:pt x="13507" y="34207"/>
                      <a:pt x="13609" y="34227"/>
                    </a:cubicBezTo>
                    <a:cubicBezTo>
                      <a:pt x="13633" y="34233"/>
                      <a:pt x="13657" y="34236"/>
                      <a:pt x="13679" y="34236"/>
                    </a:cubicBezTo>
                    <a:cubicBezTo>
                      <a:pt x="13733" y="34236"/>
                      <a:pt x="13779" y="34221"/>
                      <a:pt x="13793" y="34207"/>
                    </a:cubicBezTo>
                    <a:cubicBezTo>
                      <a:pt x="13916" y="34115"/>
                      <a:pt x="14050" y="34069"/>
                      <a:pt x="14187" y="34069"/>
                    </a:cubicBezTo>
                    <a:cubicBezTo>
                      <a:pt x="14232" y="34069"/>
                      <a:pt x="14278" y="34074"/>
                      <a:pt x="14324" y="34084"/>
                    </a:cubicBezTo>
                    <a:cubicBezTo>
                      <a:pt x="14365" y="34105"/>
                      <a:pt x="14426" y="34105"/>
                      <a:pt x="14467" y="34125"/>
                    </a:cubicBezTo>
                    <a:lnTo>
                      <a:pt x="14508" y="34125"/>
                    </a:lnTo>
                    <a:cubicBezTo>
                      <a:pt x="14529" y="34125"/>
                      <a:pt x="14529" y="34105"/>
                      <a:pt x="14549" y="34105"/>
                    </a:cubicBezTo>
                    <a:cubicBezTo>
                      <a:pt x="14549" y="34084"/>
                      <a:pt x="14570" y="34064"/>
                      <a:pt x="14570" y="34043"/>
                    </a:cubicBezTo>
                    <a:cubicBezTo>
                      <a:pt x="14590" y="34003"/>
                      <a:pt x="14610" y="33962"/>
                      <a:pt x="14631" y="33941"/>
                    </a:cubicBezTo>
                    <a:cubicBezTo>
                      <a:pt x="14692" y="33859"/>
                      <a:pt x="14631" y="33737"/>
                      <a:pt x="14753" y="33696"/>
                    </a:cubicBezTo>
                    <a:cubicBezTo>
                      <a:pt x="14856" y="33655"/>
                      <a:pt x="14958" y="33614"/>
                      <a:pt x="15060" y="33594"/>
                    </a:cubicBezTo>
                    <a:lnTo>
                      <a:pt x="15060" y="33594"/>
                    </a:lnTo>
                    <a:lnTo>
                      <a:pt x="14999" y="33655"/>
                    </a:lnTo>
                    <a:cubicBezTo>
                      <a:pt x="14958" y="33676"/>
                      <a:pt x="14937" y="33716"/>
                      <a:pt x="14917" y="33737"/>
                    </a:cubicBezTo>
                    <a:cubicBezTo>
                      <a:pt x="14978" y="33778"/>
                      <a:pt x="15019" y="33819"/>
                      <a:pt x="15060" y="33880"/>
                    </a:cubicBezTo>
                    <a:cubicBezTo>
                      <a:pt x="15121" y="33849"/>
                      <a:pt x="15188" y="33834"/>
                      <a:pt x="15254" y="33834"/>
                    </a:cubicBezTo>
                    <a:cubicBezTo>
                      <a:pt x="15320" y="33834"/>
                      <a:pt x="15387" y="33849"/>
                      <a:pt x="15448" y="33880"/>
                    </a:cubicBezTo>
                    <a:cubicBezTo>
                      <a:pt x="15489" y="33859"/>
                      <a:pt x="15530" y="33839"/>
                      <a:pt x="15571" y="33819"/>
                    </a:cubicBezTo>
                    <a:lnTo>
                      <a:pt x="15775" y="33737"/>
                    </a:lnTo>
                    <a:cubicBezTo>
                      <a:pt x="15905" y="33691"/>
                      <a:pt x="16041" y="33668"/>
                      <a:pt x="16177" y="33668"/>
                    </a:cubicBezTo>
                    <a:cubicBezTo>
                      <a:pt x="16402" y="33668"/>
                      <a:pt x="16626" y="33732"/>
                      <a:pt x="16817" y="33859"/>
                    </a:cubicBezTo>
                    <a:cubicBezTo>
                      <a:pt x="17083" y="33778"/>
                      <a:pt x="17349" y="33737"/>
                      <a:pt x="17635" y="33737"/>
                    </a:cubicBezTo>
                    <a:lnTo>
                      <a:pt x="17573" y="33635"/>
                    </a:lnTo>
                    <a:lnTo>
                      <a:pt x="17839" y="33553"/>
                    </a:lnTo>
                    <a:cubicBezTo>
                      <a:pt x="17890" y="33485"/>
                      <a:pt x="17969" y="33446"/>
                      <a:pt x="18052" y="33446"/>
                    </a:cubicBezTo>
                    <a:cubicBezTo>
                      <a:pt x="18070" y="33446"/>
                      <a:pt x="18087" y="33447"/>
                      <a:pt x="18105" y="33451"/>
                    </a:cubicBezTo>
                    <a:cubicBezTo>
                      <a:pt x="18166" y="33410"/>
                      <a:pt x="18207" y="33389"/>
                      <a:pt x="18268" y="33349"/>
                    </a:cubicBezTo>
                    <a:cubicBezTo>
                      <a:pt x="18309" y="33308"/>
                      <a:pt x="18370" y="33287"/>
                      <a:pt x="18432" y="33287"/>
                    </a:cubicBezTo>
                    <a:cubicBezTo>
                      <a:pt x="18432" y="33349"/>
                      <a:pt x="18472" y="33389"/>
                      <a:pt x="18575" y="33410"/>
                    </a:cubicBezTo>
                    <a:cubicBezTo>
                      <a:pt x="18677" y="33369"/>
                      <a:pt x="18779" y="33308"/>
                      <a:pt x="18881" y="33267"/>
                    </a:cubicBezTo>
                    <a:cubicBezTo>
                      <a:pt x="18902" y="33165"/>
                      <a:pt x="19024" y="33124"/>
                      <a:pt x="19106" y="33042"/>
                    </a:cubicBezTo>
                    <a:cubicBezTo>
                      <a:pt x="19126" y="33042"/>
                      <a:pt x="19126" y="33042"/>
                      <a:pt x="19147" y="33063"/>
                    </a:cubicBezTo>
                    <a:cubicBezTo>
                      <a:pt x="19167" y="33083"/>
                      <a:pt x="19208" y="33124"/>
                      <a:pt x="19228" y="33144"/>
                    </a:cubicBezTo>
                    <a:cubicBezTo>
                      <a:pt x="19596" y="33063"/>
                      <a:pt x="19944" y="32981"/>
                      <a:pt x="20311" y="32940"/>
                    </a:cubicBezTo>
                    <a:cubicBezTo>
                      <a:pt x="20761" y="32858"/>
                      <a:pt x="21170" y="32797"/>
                      <a:pt x="21558" y="32756"/>
                    </a:cubicBezTo>
                    <a:cubicBezTo>
                      <a:pt x="21653" y="32677"/>
                      <a:pt x="21773" y="32647"/>
                      <a:pt x="21888" y="32647"/>
                    </a:cubicBezTo>
                    <a:cubicBezTo>
                      <a:pt x="21922" y="32647"/>
                      <a:pt x="21955" y="32649"/>
                      <a:pt x="21987" y="32654"/>
                    </a:cubicBezTo>
                    <a:cubicBezTo>
                      <a:pt x="22028" y="32654"/>
                      <a:pt x="22048" y="32674"/>
                      <a:pt x="22069" y="32695"/>
                    </a:cubicBezTo>
                    <a:cubicBezTo>
                      <a:pt x="22165" y="32689"/>
                      <a:pt x="22259" y="32686"/>
                      <a:pt x="22351" y="32686"/>
                    </a:cubicBezTo>
                    <a:cubicBezTo>
                      <a:pt x="22575" y="32686"/>
                      <a:pt x="22792" y="32701"/>
                      <a:pt x="23009" y="32715"/>
                    </a:cubicBezTo>
                    <a:cubicBezTo>
                      <a:pt x="23070" y="32715"/>
                      <a:pt x="23131" y="32736"/>
                      <a:pt x="23193" y="32756"/>
                    </a:cubicBezTo>
                    <a:cubicBezTo>
                      <a:pt x="23213" y="32756"/>
                      <a:pt x="23234" y="32736"/>
                      <a:pt x="23254" y="32736"/>
                    </a:cubicBezTo>
                    <a:cubicBezTo>
                      <a:pt x="23479" y="32654"/>
                      <a:pt x="23704" y="32552"/>
                      <a:pt x="23949" y="32470"/>
                    </a:cubicBezTo>
                    <a:lnTo>
                      <a:pt x="24133" y="32531"/>
                    </a:lnTo>
                    <a:cubicBezTo>
                      <a:pt x="24199" y="32518"/>
                      <a:pt x="24265" y="32511"/>
                      <a:pt x="24329" y="32511"/>
                    </a:cubicBezTo>
                    <a:cubicBezTo>
                      <a:pt x="24561" y="32511"/>
                      <a:pt x="24774" y="32596"/>
                      <a:pt x="24950" y="32756"/>
                    </a:cubicBezTo>
                    <a:cubicBezTo>
                      <a:pt x="25028" y="32753"/>
                      <a:pt x="25105" y="32751"/>
                      <a:pt x="25183" y="32751"/>
                    </a:cubicBezTo>
                    <a:cubicBezTo>
                      <a:pt x="25595" y="32751"/>
                      <a:pt x="26005" y="32799"/>
                      <a:pt x="26401" y="32920"/>
                    </a:cubicBezTo>
                    <a:cubicBezTo>
                      <a:pt x="26544" y="32940"/>
                      <a:pt x="26666" y="33001"/>
                      <a:pt x="26769" y="33083"/>
                    </a:cubicBezTo>
                    <a:cubicBezTo>
                      <a:pt x="26820" y="33093"/>
                      <a:pt x="26866" y="33098"/>
                      <a:pt x="26912" y="33098"/>
                    </a:cubicBezTo>
                    <a:cubicBezTo>
                      <a:pt x="26958" y="33098"/>
                      <a:pt x="27004" y="33093"/>
                      <a:pt x="27055" y="33083"/>
                    </a:cubicBezTo>
                    <a:cubicBezTo>
                      <a:pt x="27055" y="33063"/>
                      <a:pt x="27055" y="33042"/>
                      <a:pt x="27075" y="33022"/>
                    </a:cubicBezTo>
                    <a:cubicBezTo>
                      <a:pt x="27116" y="33042"/>
                      <a:pt x="27157" y="33063"/>
                      <a:pt x="27198" y="33083"/>
                    </a:cubicBezTo>
                    <a:cubicBezTo>
                      <a:pt x="27280" y="33103"/>
                      <a:pt x="27341" y="33124"/>
                      <a:pt x="27423" y="33144"/>
                    </a:cubicBezTo>
                    <a:cubicBezTo>
                      <a:pt x="27484" y="33124"/>
                      <a:pt x="27566" y="33103"/>
                      <a:pt x="27647" y="33103"/>
                    </a:cubicBezTo>
                    <a:cubicBezTo>
                      <a:pt x="27678" y="33134"/>
                      <a:pt x="27724" y="33149"/>
                      <a:pt x="27770" y="33149"/>
                    </a:cubicBezTo>
                    <a:cubicBezTo>
                      <a:pt x="27816" y="33149"/>
                      <a:pt x="27862" y="33134"/>
                      <a:pt x="27893" y="33103"/>
                    </a:cubicBezTo>
                    <a:lnTo>
                      <a:pt x="27954" y="33103"/>
                    </a:lnTo>
                    <a:cubicBezTo>
                      <a:pt x="28138" y="33042"/>
                      <a:pt x="28322" y="32981"/>
                      <a:pt x="28506" y="32940"/>
                    </a:cubicBezTo>
                    <a:cubicBezTo>
                      <a:pt x="28465" y="32736"/>
                      <a:pt x="28751" y="32817"/>
                      <a:pt x="28873" y="32776"/>
                    </a:cubicBezTo>
                    <a:cubicBezTo>
                      <a:pt x="28924" y="32797"/>
                      <a:pt x="28976" y="32807"/>
                      <a:pt x="29027" y="32807"/>
                    </a:cubicBezTo>
                    <a:cubicBezTo>
                      <a:pt x="29078" y="32807"/>
                      <a:pt x="29129" y="32797"/>
                      <a:pt x="29180" y="32776"/>
                    </a:cubicBezTo>
                    <a:cubicBezTo>
                      <a:pt x="29282" y="32715"/>
                      <a:pt x="29405" y="32674"/>
                      <a:pt x="29425" y="32552"/>
                    </a:cubicBezTo>
                    <a:cubicBezTo>
                      <a:pt x="29484" y="32351"/>
                      <a:pt x="29509" y="32266"/>
                      <a:pt x="29615" y="32266"/>
                    </a:cubicBezTo>
                    <a:cubicBezTo>
                      <a:pt x="29692" y="32266"/>
                      <a:pt x="29811" y="32311"/>
                      <a:pt x="30018" y="32388"/>
                    </a:cubicBezTo>
                    <a:cubicBezTo>
                      <a:pt x="30038" y="32388"/>
                      <a:pt x="30079" y="32429"/>
                      <a:pt x="30099" y="32429"/>
                    </a:cubicBezTo>
                    <a:cubicBezTo>
                      <a:pt x="30099" y="32429"/>
                      <a:pt x="30222" y="32409"/>
                      <a:pt x="30222" y="32388"/>
                    </a:cubicBezTo>
                    <a:cubicBezTo>
                      <a:pt x="30222" y="32306"/>
                      <a:pt x="30304" y="32266"/>
                      <a:pt x="30426" y="32245"/>
                    </a:cubicBezTo>
                    <a:lnTo>
                      <a:pt x="30426" y="32245"/>
                    </a:lnTo>
                    <a:cubicBezTo>
                      <a:pt x="30406" y="32266"/>
                      <a:pt x="30406" y="32286"/>
                      <a:pt x="30385" y="32306"/>
                    </a:cubicBezTo>
                    <a:cubicBezTo>
                      <a:pt x="30365" y="32347"/>
                      <a:pt x="30324" y="32388"/>
                      <a:pt x="30406" y="32429"/>
                    </a:cubicBezTo>
                    <a:cubicBezTo>
                      <a:pt x="30458" y="32455"/>
                      <a:pt x="30509" y="32481"/>
                      <a:pt x="30556" y="32481"/>
                    </a:cubicBezTo>
                    <a:cubicBezTo>
                      <a:pt x="30583" y="32481"/>
                      <a:pt x="30608" y="32472"/>
                      <a:pt x="30631" y="32450"/>
                    </a:cubicBezTo>
                    <a:cubicBezTo>
                      <a:pt x="30774" y="32368"/>
                      <a:pt x="30917" y="32327"/>
                      <a:pt x="31080" y="32306"/>
                    </a:cubicBezTo>
                    <a:cubicBezTo>
                      <a:pt x="31121" y="32143"/>
                      <a:pt x="31325" y="32123"/>
                      <a:pt x="31530" y="32102"/>
                    </a:cubicBezTo>
                    <a:cubicBezTo>
                      <a:pt x="31632" y="32102"/>
                      <a:pt x="31714" y="32061"/>
                      <a:pt x="31755" y="31980"/>
                    </a:cubicBezTo>
                    <a:cubicBezTo>
                      <a:pt x="31816" y="31918"/>
                      <a:pt x="31918" y="31877"/>
                      <a:pt x="32000" y="31877"/>
                    </a:cubicBezTo>
                    <a:cubicBezTo>
                      <a:pt x="32184" y="31877"/>
                      <a:pt x="32347" y="31857"/>
                      <a:pt x="32531" y="31857"/>
                    </a:cubicBezTo>
                    <a:cubicBezTo>
                      <a:pt x="32549" y="31857"/>
                      <a:pt x="32560" y="31856"/>
                      <a:pt x="32567" y="31856"/>
                    </a:cubicBezTo>
                    <a:lnTo>
                      <a:pt x="32567" y="31856"/>
                    </a:lnTo>
                    <a:cubicBezTo>
                      <a:pt x="32560" y="31860"/>
                      <a:pt x="32556" y="31871"/>
                      <a:pt x="32592" y="31898"/>
                    </a:cubicBezTo>
                    <a:cubicBezTo>
                      <a:pt x="32611" y="31917"/>
                      <a:pt x="32613" y="31970"/>
                      <a:pt x="32597" y="31995"/>
                    </a:cubicBezTo>
                    <a:lnTo>
                      <a:pt x="32597" y="31995"/>
                    </a:lnTo>
                    <a:cubicBezTo>
                      <a:pt x="32911" y="31959"/>
                      <a:pt x="33245" y="31957"/>
                      <a:pt x="33635" y="31918"/>
                    </a:cubicBezTo>
                    <a:cubicBezTo>
                      <a:pt x="33778" y="31898"/>
                      <a:pt x="33921" y="31877"/>
                      <a:pt x="34043" y="31857"/>
                    </a:cubicBezTo>
                    <a:lnTo>
                      <a:pt x="34207" y="31816"/>
                    </a:lnTo>
                    <a:cubicBezTo>
                      <a:pt x="34288" y="31755"/>
                      <a:pt x="34370" y="31714"/>
                      <a:pt x="34452" y="31673"/>
                    </a:cubicBezTo>
                    <a:lnTo>
                      <a:pt x="34595" y="31673"/>
                    </a:lnTo>
                    <a:cubicBezTo>
                      <a:pt x="34615" y="31693"/>
                      <a:pt x="34636" y="31693"/>
                      <a:pt x="34636" y="31714"/>
                    </a:cubicBezTo>
                    <a:lnTo>
                      <a:pt x="34636" y="31734"/>
                    </a:lnTo>
                    <a:cubicBezTo>
                      <a:pt x="34840" y="31693"/>
                      <a:pt x="35065" y="31673"/>
                      <a:pt x="35269" y="31632"/>
                    </a:cubicBezTo>
                    <a:cubicBezTo>
                      <a:pt x="35678" y="31550"/>
                      <a:pt x="36087" y="31448"/>
                      <a:pt x="36475" y="31367"/>
                    </a:cubicBezTo>
                    <a:cubicBezTo>
                      <a:pt x="36521" y="31353"/>
                      <a:pt x="36567" y="31346"/>
                      <a:pt x="36612" y="31346"/>
                    </a:cubicBezTo>
                    <a:cubicBezTo>
                      <a:pt x="36766" y="31346"/>
                      <a:pt x="36907" y="31424"/>
                      <a:pt x="36986" y="31550"/>
                    </a:cubicBezTo>
                    <a:cubicBezTo>
                      <a:pt x="37088" y="31510"/>
                      <a:pt x="37190" y="31469"/>
                      <a:pt x="37292" y="31428"/>
                    </a:cubicBezTo>
                    <a:lnTo>
                      <a:pt x="37292" y="31367"/>
                    </a:lnTo>
                    <a:cubicBezTo>
                      <a:pt x="37333" y="31326"/>
                      <a:pt x="37394" y="31305"/>
                      <a:pt x="37456" y="31285"/>
                    </a:cubicBezTo>
                    <a:cubicBezTo>
                      <a:pt x="37783" y="31203"/>
                      <a:pt x="38069" y="31060"/>
                      <a:pt x="38396" y="30999"/>
                    </a:cubicBezTo>
                    <a:cubicBezTo>
                      <a:pt x="38407" y="30996"/>
                      <a:pt x="38419" y="30995"/>
                      <a:pt x="38433" y="30995"/>
                    </a:cubicBezTo>
                    <a:cubicBezTo>
                      <a:pt x="38523" y="30995"/>
                      <a:pt x="38661" y="31048"/>
                      <a:pt x="38661" y="31101"/>
                    </a:cubicBezTo>
                    <a:cubicBezTo>
                      <a:pt x="38661" y="31162"/>
                      <a:pt x="38682" y="31285"/>
                      <a:pt x="38702" y="31367"/>
                    </a:cubicBezTo>
                    <a:lnTo>
                      <a:pt x="38743" y="31367"/>
                    </a:lnTo>
                    <a:lnTo>
                      <a:pt x="39172" y="31571"/>
                    </a:lnTo>
                    <a:lnTo>
                      <a:pt x="39336" y="31550"/>
                    </a:lnTo>
                    <a:cubicBezTo>
                      <a:pt x="39542" y="31368"/>
                      <a:pt x="39807" y="31272"/>
                      <a:pt x="40074" y="31272"/>
                    </a:cubicBezTo>
                    <a:cubicBezTo>
                      <a:pt x="40255" y="31272"/>
                      <a:pt x="40437" y="31316"/>
                      <a:pt x="40603" y="31407"/>
                    </a:cubicBezTo>
                    <a:lnTo>
                      <a:pt x="40909" y="31446"/>
                    </a:lnTo>
                    <a:lnTo>
                      <a:pt x="40909" y="31446"/>
                    </a:lnTo>
                    <a:lnTo>
                      <a:pt x="40909" y="82"/>
                    </a:lnTo>
                    <a:lnTo>
                      <a:pt x="40848" y="102"/>
                    </a:lnTo>
                    <a:cubicBezTo>
                      <a:pt x="40807" y="102"/>
                      <a:pt x="40766" y="101"/>
                      <a:pt x="40726" y="101"/>
                    </a:cubicBezTo>
                    <a:cubicBezTo>
                      <a:pt x="40626" y="101"/>
                      <a:pt x="40532" y="111"/>
                      <a:pt x="40459" y="184"/>
                    </a:cubicBezTo>
                    <a:cubicBezTo>
                      <a:pt x="40448" y="208"/>
                      <a:pt x="40400" y="218"/>
                      <a:pt x="40351" y="218"/>
                    </a:cubicBezTo>
                    <a:cubicBezTo>
                      <a:pt x="40316" y="218"/>
                      <a:pt x="40281" y="213"/>
                      <a:pt x="40255" y="205"/>
                    </a:cubicBezTo>
                    <a:cubicBezTo>
                      <a:pt x="40092" y="184"/>
                      <a:pt x="39949" y="102"/>
                      <a:pt x="39846" y="0"/>
                    </a:cubicBezTo>
                    <a:close/>
                  </a:path>
                </a:pathLst>
              </a:custGeom>
              <a:solidFill>
                <a:srgbClr val="FFFFFF"/>
              </a:solidFill>
              <a:ln>
                <a:noFill/>
              </a:ln>
              <a:effectLst>
                <a:outerShdw algn="bl" blurRad="157163" dir="5400000" dist="38100" rotWithShape="0">
                  <a:srgbClr val="000000">
                    <a:alpha val="50000"/>
                  </a:srgbClr>
                </a:outerShdw>
              </a:effectLst>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6" name="Google Shape;1583;p40"/>
              <p:cNvSpPr/>
              <p:nvPr/>
            </p:nvSpPr>
            <p:spPr>
              <a:xfrm>
                <a:off x="230875" y="3791825"/>
                <a:ext cx="1023275" cy="856725"/>
              </a:xfrm>
              <a:custGeom>
                <a:avLst/>
                <a:ahLst/>
                <a:rect l="l" t="t" r="r" b="b"/>
                <a:pathLst>
                  <a:path w="40931" h="34269" extrusionOk="0">
                    <a:moveTo>
                      <a:pt x="32597" y="30176"/>
                    </a:moveTo>
                    <a:cubicBezTo>
                      <a:pt x="32582" y="30178"/>
                      <a:pt x="32567" y="30179"/>
                      <a:pt x="32552" y="30181"/>
                    </a:cubicBezTo>
                    <a:lnTo>
                      <a:pt x="32593" y="30181"/>
                    </a:lnTo>
                    <a:cubicBezTo>
                      <a:pt x="32594" y="30180"/>
                      <a:pt x="32596" y="30178"/>
                      <a:pt x="32597" y="30176"/>
                    </a:cubicBezTo>
                    <a:close/>
                    <a:moveTo>
                      <a:pt x="39867" y="0"/>
                    </a:moveTo>
                    <a:cubicBezTo>
                      <a:pt x="39622" y="82"/>
                      <a:pt x="39357" y="123"/>
                      <a:pt x="39091" y="123"/>
                    </a:cubicBezTo>
                    <a:cubicBezTo>
                      <a:pt x="39070" y="126"/>
                      <a:pt x="39049" y="128"/>
                      <a:pt x="39028" y="128"/>
                    </a:cubicBezTo>
                    <a:cubicBezTo>
                      <a:pt x="38927" y="128"/>
                      <a:pt x="38832" y="88"/>
                      <a:pt x="38764" y="21"/>
                    </a:cubicBezTo>
                    <a:cubicBezTo>
                      <a:pt x="38641" y="21"/>
                      <a:pt x="38519" y="62"/>
                      <a:pt x="38417" y="123"/>
                    </a:cubicBezTo>
                    <a:lnTo>
                      <a:pt x="38314" y="123"/>
                    </a:lnTo>
                    <a:cubicBezTo>
                      <a:pt x="38233" y="123"/>
                      <a:pt x="38131" y="62"/>
                      <a:pt x="38028" y="41"/>
                    </a:cubicBezTo>
                    <a:cubicBezTo>
                      <a:pt x="38010" y="35"/>
                      <a:pt x="37992" y="33"/>
                      <a:pt x="37975" y="33"/>
                    </a:cubicBezTo>
                    <a:cubicBezTo>
                      <a:pt x="37931" y="33"/>
                      <a:pt x="37888" y="47"/>
                      <a:pt x="37844" y="62"/>
                    </a:cubicBezTo>
                    <a:cubicBezTo>
                      <a:pt x="37722" y="154"/>
                      <a:pt x="37588" y="200"/>
                      <a:pt x="37451" y="200"/>
                    </a:cubicBezTo>
                    <a:cubicBezTo>
                      <a:pt x="37405" y="200"/>
                      <a:pt x="37359" y="194"/>
                      <a:pt x="37313" y="184"/>
                    </a:cubicBezTo>
                    <a:cubicBezTo>
                      <a:pt x="37272" y="184"/>
                      <a:pt x="37231" y="164"/>
                      <a:pt x="37170" y="143"/>
                    </a:cubicBezTo>
                    <a:cubicBezTo>
                      <a:pt x="37159" y="141"/>
                      <a:pt x="37149" y="140"/>
                      <a:pt x="37141" y="140"/>
                    </a:cubicBezTo>
                    <a:cubicBezTo>
                      <a:pt x="37072" y="140"/>
                      <a:pt x="37086" y="207"/>
                      <a:pt x="37068" y="225"/>
                    </a:cubicBezTo>
                    <a:cubicBezTo>
                      <a:pt x="37048" y="266"/>
                      <a:pt x="37027" y="307"/>
                      <a:pt x="37007" y="327"/>
                    </a:cubicBezTo>
                    <a:cubicBezTo>
                      <a:pt x="36945" y="409"/>
                      <a:pt x="37007" y="532"/>
                      <a:pt x="36884" y="572"/>
                    </a:cubicBezTo>
                    <a:cubicBezTo>
                      <a:pt x="36782" y="613"/>
                      <a:pt x="36680" y="654"/>
                      <a:pt x="36578" y="675"/>
                    </a:cubicBezTo>
                    <a:lnTo>
                      <a:pt x="36639" y="613"/>
                    </a:lnTo>
                    <a:cubicBezTo>
                      <a:pt x="36680" y="593"/>
                      <a:pt x="36680" y="572"/>
                      <a:pt x="36721" y="532"/>
                    </a:cubicBezTo>
                    <a:cubicBezTo>
                      <a:pt x="36680" y="491"/>
                      <a:pt x="36639" y="450"/>
                      <a:pt x="36598" y="409"/>
                    </a:cubicBezTo>
                    <a:cubicBezTo>
                      <a:pt x="36497" y="434"/>
                      <a:pt x="36388" y="452"/>
                      <a:pt x="36281" y="452"/>
                    </a:cubicBezTo>
                    <a:cubicBezTo>
                      <a:pt x="36215" y="452"/>
                      <a:pt x="36150" y="445"/>
                      <a:pt x="36087" y="429"/>
                    </a:cubicBezTo>
                    <a:lnTo>
                      <a:pt x="36067" y="429"/>
                    </a:lnTo>
                    <a:lnTo>
                      <a:pt x="35862" y="511"/>
                    </a:lnTo>
                    <a:cubicBezTo>
                      <a:pt x="35724" y="568"/>
                      <a:pt x="35580" y="596"/>
                      <a:pt x="35436" y="596"/>
                    </a:cubicBezTo>
                    <a:cubicBezTo>
                      <a:pt x="35219" y="596"/>
                      <a:pt x="35005" y="532"/>
                      <a:pt x="34820" y="409"/>
                    </a:cubicBezTo>
                    <a:cubicBezTo>
                      <a:pt x="34555" y="470"/>
                      <a:pt x="34289" y="511"/>
                      <a:pt x="34003" y="532"/>
                    </a:cubicBezTo>
                    <a:cubicBezTo>
                      <a:pt x="34023" y="552"/>
                      <a:pt x="34044" y="593"/>
                      <a:pt x="34064" y="613"/>
                    </a:cubicBezTo>
                    <a:lnTo>
                      <a:pt x="33778" y="716"/>
                    </a:lnTo>
                    <a:cubicBezTo>
                      <a:pt x="33717" y="777"/>
                      <a:pt x="33635" y="818"/>
                      <a:pt x="33553" y="818"/>
                    </a:cubicBezTo>
                    <a:cubicBezTo>
                      <a:pt x="33492" y="838"/>
                      <a:pt x="33431" y="879"/>
                      <a:pt x="33390" y="920"/>
                    </a:cubicBezTo>
                    <a:cubicBezTo>
                      <a:pt x="33329" y="961"/>
                      <a:pt x="33267" y="981"/>
                      <a:pt x="33206" y="981"/>
                    </a:cubicBezTo>
                    <a:cubicBezTo>
                      <a:pt x="33206" y="920"/>
                      <a:pt x="33165" y="879"/>
                      <a:pt x="33063" y="838"/>
                    </a:cubicBezTo>
                    <a:cubicBezTo>
                      <a:pt x="32961" y="899"/>
                      <a:pt x="32879" y="961"/>
                      <a:pt x="32777" y="1002"/>
                    </a:cubicBezTo>
                    <a:cubicBezTo>
                      <a:pt x="32736" y="1083"/>
                      <a:pt x="32634" y="1145"/>
                      <a:pt x="32552" y="1226"/>
                    </a:cubicBezTo>
                    <a:lnTo>
                      <a:pt x="32511" y="1206"/>
                    </a:lnTo>
                    <a:cubicBezTo>
                      <a:pt x="32470" y="1185"/>
                      <a:pt x="32450" y="1145"/>
                      <a:pt x="32409" y="1124"/>
                    </a:cubicBezTo>
                    <a:cubicBezTo>
                      <a:pt x="32062" y="1206"/>
                      <a:pt x="31694" y="1267"/>
                      <a:pt x="31326" y="1329"/>
                    </a:cubicBezTo>
                    <a:cubicBezTo>
                      <a:pt x="30876" y="1390"/>
                      <a:pt x="30488" y="1472"/>
                      <a:pt x="30100" y="1512"/>
                    </a:cubicBezTo>
                    <a:cubicBezTo>
                      <a:pt x="29989" y="1592"/>
                      <a:pt x="29866" y="1622"/>
                      <a:pt x="29750" y="1622"/>
                    </a:cubicBezTo>
                    <a:cubicBezTo>
                      <a:pt x="29716" y="1622"/>
                      <a:pt x="29683" y="1619"/>
                      <a:pt x="29650" y="1615"/>
                    </a:cubicBezTo>
                    <a:cubicBezTo>
                      <a:pt x="29630" y="1594"/>
                      <a:pt x="29589" y="1594"/>
                      <a:pt x="29569" y="1574"/>
                    </a:cubicBezTo>
                    <a:cubicBezTo>
                      <a:pt x="29262" y="1574"/>
                      <a:pt x="28956" y="1574"/>
                      <a:pt x="28649" y="1553"/>
                    </a:cubicBezTo>
                    <a:cubicBezTo>
                      <a:pt x="28567" y="1533"/>
                      <a:pt x="28527" y="1533"/>
                      <a:pt x="28465" y="1492"/>
                    </a:cubicBezTo>
                    <a:cubicBezTo>
                      <a:pt x="28445" y="1512"/>
                      <a:pt x="28424" y="1512"/>
                      <a:pt x="28404" y="1533"/>
                    </a:cubicBezTo>
                    <a:cubicBezTo>
                      <a:pt x="28159" y="1615"/>
                      <a:pt x="27934" y="1696"/>
                      <a:pt x="27709" y="1778"/>
                    </a:cubicBezTo>
                    <a:lnTo>
                      <a:pt x="27505" y="1737"/>
                    </a:lnTo>
                    <a:cubicBezTo>
                      <a:pt x="27443" y="1751"/>
                      <a:pt x="27379" y="1757"/>
                      <a:pt x="27316" y="1757"/>
                    </a:cubicBezTo>
                    <a:cubicBezTo>
                      <a:pt x="27089" y="1757"/>
                      <a:pt x="26863" y="1672"/>
                      <a:pt x="26687" y="1512"/>
                    </a:cubicBezTo>
                    <a:cubicBezTo>
                      <a:pt x="26625" y="1515"/>
                      <a:pt x="26563" y="1516"/>
                      <a:pt x="26501" y="1516"/>
                    </a:cubicBezTo>
                    <a:cubicBezTo>
                      <a:pt x="26073" y="1516"/>
                      <a:pt x="25647" y="1456"/>
                      <a:pt x="25237" y="1349"/>
                    </a:cubicBezTo>
                    <a:cubicBezTo>
                      <a:pt x="25094" y="1329"/>
                      <a:pt x="24971" y="1267"/>
                      <a:pt x="24869" y="1185"/>
                    </a:cubicBezTo>
                    <a:cubicBezTo>
                      <a:pt x="24828" y="1175"/>
                      <a:pt x="24782" y="1170"/>
                      <a:pt x="24736" y="1170"/>
                    </a:cubicBezTo>
                    <a:cubicBezTo>
                      <a:pt x="24690" y="1170"/>
                      <a:pt x="24644" y="1175"/>
                      <a:pt x="24603" y="1185"/>
                    </a:cubicBezTo>
                    <a:cubicBezTo>
                      <a:pt x="24603" y="1206"/>
                      <a:pt x="24603" y="1226"/>
                      <a:pt x="24583" y="1247"/>
                    </a:cubicBezTo>
                    <a:cubicBezTo>
                      <a:pt x="24542" y="1226"/>
                      <a:pt x="24501" y="1206"/>
                      <a:pt x="24460" y="1185"/>
                    </a:cubicBezTo>
                    <a:cubicBezTo>
                      <a:pt x="24378" y="1165"/>
                      <a:pt x="24297" y="1145"/>
                      <a:pt x="24215" y="1124"/>
                    </a:cubicBezTo>
                    <a:lnTo>
                      <a:pt x="24011" y="1165"/>
                    </a:lnTo>
                    <a:lnTo>
                      <a:pt x="23704" y="1165"/>
                    </a:lnTo>
                    <a:cubicBezTo>
                      <a:pt x="23500" y="1206"/>
                      <a:pt x="23336" y="1267"/>
                      <a:pt x="23152" y="1329"/>
                    </a:cubicBezTo>
                    <a:cubicBezTo>
                      <a:pt x="23193" y="1533"/>
                      <a:pt x="22907" y="1431"/>
                      <a:pt x="22785" y="1492"/>
                    </a:cubicBezTo>
                    <a:cubicBezTo>
                      <a:pt x="22734" y="1472"/>
                      <a:pt x="22682" y="1461"/>
                      <a:pt x="22631" y="1461"/>
                    </a:cubicBezTo>
                    <a:cubicBezTo>
                      <a:pt x="22580" y="1461"/>
                      <a:pt x="22529" y="1472"/>
                      <a:pt x="22478" y="1492"/>
                    </a:cubicBezTo>
                    <a:cubicBezTo>
                      <a:pt x="22376" y="1553"/>
                      <a:pt x="22253" y="1615"/>
                      <a:pt x="22233" y="1717"/>
                    </a:cubicBezTo>
                    <a:cubicBezTo>
                      <a:pt x="22174" y="1918"/>
                      <a:pt x="22142" y="2003"/>
                      <a:pt x="22035" y="2003"/>
                    </a:cubicBezTo>
                    <a:cubicBezTo>
                      <a:pt x="21956" y="2003"/>
                      <a:pt x="21838" y="1958"/>
                      <a:pt x="21640" y="1880"/>
                    </a:cubicBezTo>
                    <a:cubicBezTo>
                      <a:pt x="21599" y="1880"/>
                      <a:pt x="21579" y="1860"/>
                      <a:pt x="21559" y="1860"/>
                    </a:cubicBezTo>
                    <a:cubicBezTo>
                      <a:pt x="21538" y="1860"/>
                      <a:pt x="21436" y="1860"/>
                      <a:pt x="21436" y="1880"/>
                    </a:cubicBezTo>
                    <a:cubicBezTo>
                      <a:pt x="21436" y="1982"/>
                      <a:pt x="21334" y="2003"/>
                      <a:pt x="21232" y="2044"/>
                    </a:cubicBezTo>
                    <a:cubicBezTo>
                      <a:pt x="21232" y="2023"/>
                      <a:pt x="21252" y="2003"/>
                      <a:pt x="21252" y="1982"/>
                    </a:cubicBezTo>
                    <a:cubicBezTo>
                      <a:pt x="21293" y="1921"/>
                      <a:pt x="21334" y="1880"/>
                      <a:pt x="21252" y="1839"/>
                    </a:cubicBezTo>
                    <a:cubicBezTo>
                      <a:pt x="21189" y="1814"/>
                      <a:pt x="21141" y="1797"/>
                      <a:pt x="21100" y="1797"/>
                    </a:cubicBezTo>
                    <a:cubicBezTo>
                      <a:pt x="21074" y="1797"/>
                      <a:pt x="21051" y="1803"/>
                      <a:pt x="21027" y="1819"/>
                    </a:cubicBezTo>
                    <a:cubicBezTo>
                      <a:pt x="20884" y="1901"/>
                      <a:pt x="20721" y="1942"/>
                      <a:pt x="20557" y="1982"/>
                    </a:cubicBezTo>
                    <a:cubicBezTo>
                      <a:pt x="20537" y="2146"/>
                      <a:pt x="20332" y="2166"/>
                      <a:pt x="20128" y="2166"/>
                    </a:cubicBezTo>
                    <a:cubicBezTo>
                      <a:pt x="20026" y="2166"/>
                      <a:pt x="19944" y="2207"/>
                      <a:pt x="19883" y="2289"/>
                    </a:cubicBezTo>
                    <a:cubicBezTo>
                      <a:pt x="19822" y="2350"/>
                      <a:pt x="19740" y="2391"/>
                      <a:pt x="19658" y="2391"/>
                    </a:cubicBezTo>
                    <a:cubicBezTo>
                      <a:pt x="19474" y="2412"/>
                      <a:pt x="19290" y="2412"/>
                      <a:pt x="19127" y="2412"/>
                    </a:cubicBezTo>
                    <a:cubicBezTo>
                      <a:pt x="19106" y="2412"/>
                      <a:pt x="19093" y="2412"/>
                      <a:pt x="19085" y="2413"/>
                    </a:cubicBezTo>
                    <a:lnTo>
                      <a:pt x="19085" y="2413"/>
                    </a:lnTo>
                    <a:cubicBezTo>
                      <a:pt x="19094" y="2409"/>
                      <a:pt x="19102" y="2398"/>
                      <a:pt x="19066" y="2371"/>
                    </a:cubicBezTo>
                    <a:cubicBezTo>
                      <a:pt x="19045" y="2350"/>
                      <a:pt x="19045" y="2289"/>
                      <a:pt x="19066" y="2289"/>
                    </a:cubicBezTo>
                    <a:lnTo>
                      <a:pt x="19106" y="2268"/>
                    </a:lnTo>
                    <a:lnTo>
                      <a:pt x="19106" y="2268"/>
                    </a:lnTo>
                    <a:cubicBezTo>
                      <a:pt x="18780" y="2309"/>
                      <a:pt x="18432" y="2289"/>
                      <a:pt x="18003" y="2350"/>
                    </a:cubicBezTo>
                    <a:cubicBezTo>
                      <a:pt x="17880" y="2350"/>
                      <a:pt x="17758" y="2371"/>
                      <a:pt x="17615" y="2412"/>
                    </a:cubicBezTo>
                    <a:lnTo>
                      <a:pt x="17431" y="2452"/>
                    </a:lnTo>
                    <a:cubicBezTo>
                      <a:pt x="17370" y="2493"/>
                      <a:pt x="17288" y="2555"/>
                      <a:pt x="17206" y="2595"/>
                    </a:cubicBezTo>
                    <a:lnTo>
                      <a:pt x="17043" y="2595"/>
                    </a:lnTo>
                    <a:cubicBezTo>
                      <a:pt x="17043" y="2595"/>
                      <a:pt x="17022" y="2555"/>
                      <a:pt x="17022" y="2534"/>
                    </a:cubicBezTo>
                    <a:cubicBezTo>
                      <a:pt x="17022" y="2534"/>
                      <a:pt x="17022" y="2534"/>
                      <a:pt x="17022" y="2514"/>
                    </a:cubicBezTo>
                    <a:cubicBezTo>
                      <a:pt x="16818" y="2555"/>
                      <a:pt x="16593" y="2595"/>
                      <a:pt x="16389" y="2636"/>
                    </a:cubicBezTo>
                    <a:cubicBezTo>
                      <a:pt x="15980" y="2718"/>
                      <a:pt x="15571" y="2800"/>
                      <a:pt x="15183" y="2882"/>
                    </a:cubicBezTo>
                    <a:cubicBezTo>
                      <a:pt x="15128" y="2903"/>
                      <a:pt x="15074" y="2914"/>
                      <a:pt x="15021" y="2914"/>
                    </a:cubicBezTo>
                    <a:cubicBezTo>
                      <a:pt x="14877" y="2914"/>
                      <a:pt x="14747" y="2838"/>
                      <a:pt x="14672" y="2718"/>
                    </a:cubicBezTo>
                    <a:cubicBezTo>
                      <a:pt x="14570" y="2759"/>
                      <a:pt x="14468" y="2800"/>
                      <a:pt x="14366" y="2841"/>
                    </a:cubicBezTo>
                    <a:lnTo>
                      <a:pt x="14366" y="2902"/>
                    </a:lnTo>
                    <a:cubicBezTo>
                      <a:pt x="14325" y="2922"/>
                      <a:pt x="14264" y="2963"/>
                      <a:pt x="14202" y="2984"/>
                    </a:cubicBezTo>
                    <a:cubicBezTo>
                      <a:pt x="13875" y="3045"/>
                      <a:pt x="13589" y="3188"/>
                      <a:pt x="13262" y="3270"/>
                    </a:cubicBezTo>
                    <a:cubicBezTo>
                      <a:pt x="13253" y="3272"/>
                      <a:pt x="13243" y="3273"/>
                      <a:pt x="13233" y="3273"/>
                    </a:cubicBezTo>
                    <a:cubicBezTo>
                      <a:pt x="13143" y="3273"/>
                      <a:pt x="12997" y="3204"/>
                      <a:pt x="12997" y="3168"/>
                    </a:cubicBezTo>
                    <a:cubicBezTo>
                      <a:pt x="12997" y="3106"/>
                      <a:pt x="12976" y="2984"/>
                      <a:pt x="12935" y="2902"/>
                    </a:cubicBezTo>
                    <a:lnTo>
                      <a:pt x="12915" y="2902"/>
                    </a:lnTo>
                    <a:lnTo>
                      <a:pt x="12465" y="2677"/>
                    </a:lnTo>
                    <a:lnTo>
                      <a:pt x="12322" y="2698"/>
                    </a:lnTo>
                    <a:cubicBezTo>
                      <a:pt x="12113" y="2894"/>
                      <a:pt x="11845" y="2995"/>
                      <a:pt x="11576" y="2995"/>
                    </a:cubicBezTo>
                    <a:cubicBezTo>
                      <a:pt x="11397" y="2995"/>
                      <a:pt x="11218" y="2951"/>
                      <a:pt x="11055" y="2861"/>
                    </a:cubicBezTo>
                    <a:lnTo>
                      <a:pt x="10728" y="2820"/>
                    </a:lnTo>
                    <a:lnTo>
                      <a:pt x="10708" y="2820"/>
                    </a:lnTo>
                    <a:cubicBezTo>
                      <a:pt x="10565" y="2922"/>
                      <a:pt x="10402" y="2984"/>
                      <a:pt x="10218" y="3004"/>
                    </a:cubicBezTo>
                    <a:cubicBezTo>
                      <a:pt x="10197" y="3004"/>
                      <a:pt x="10136" y="2984"/>
                      <a:pt x="10095" y="2963"/>
                    </a:cubicBezTo>
                    <a:cubicBezTo>
                      <a:pt x="10075" y="2943"/>
                      <a:pt x="10054" y="2922"/>
                      <a:pt x="10054" y="2902"/>
                    </a:cubicBezTo>
                    <a:cubicBezTo>
                      <a:pt x="10075" y="2861"/>
                      <a:pt x="10075" y="2820"/>
                      <a:pt x="10095" y="2759"/>
                    </a:cubicBezTo>
                    <a:cubicBezTo>
                      <a:pt x="10115" y="2718"/>
                      <a:pt x="10156" y="2677"/>
                      <a:pt x="10136" y="2636"/>
                    </a:cubicBezTo>
                    <a:cubicBezTo>
                      <a:pt x="10115" y="2616"/>
                      <a:pt x="10095" y="2575"/>
                      <a:pt x="10075" y="2555"/>
                    </a:cubicBezTo>
                    <a:cubicBezTo>
                      <a:pt x="10046" y="2540"/>
                      <a:pt x="10017" y="2526"/>
                      <a:pt x="9988" y="2526"/>
                    </a:cubicBezTo>
                    <a:cubicBezTo>
                      <a:pt x="9976" y="2526"/>
                      <a:pt x="9964" y="2528"/>
                      <a:pt x="9952" y="2534"/>
                    </a:cubicBezTo>
                    <a:cubicBezTo>
                      <a:pt x="9908" y="2545"/>
                      <a:pt x="9871" y="2568"/>
                      <a:pt x="9829" y="2568"/>
                    </a:cubicBezTo>
                    <a:cubicBezTo>
                      <a:pt x="9793" y="2568"/>
                      <a:pt x="9754" y="2550"/>
                      <a:pt x="9707" y="2493"/>
                    </a:cubicBezTo>
                    <a:cubicBezTo>
                      <a:pt x="9666" y="2432"/>
                      <a:pt x="9584" y="2391"/>
                      <a:pt x="9502" y="2391"/>
                    </a:cubicBezTo>
                    <a:cubicBezTo>
                      <a:pt x="9486" y="2392"/>
                      <a:pt x="9471" y="2393"/>
                      <a:pt x="9457" y="2393"/>
                    </a:cubicBezTo>
                    <a:cubicBezTo>
                      <a:pt x="9249" y="2393"/>
                      <a:pt x="9188" y="2262"/>
                      <a:pt x="9073" y="2166"/>
                    </a:cubicBezTo>
                    <a:cubicBezTo>
                      <a:pt x="9012" y="2146"/>
                      <a:pt x="9053" y="2105"/>
                      <a:pt x="9135" y="2105"/>
                    </a:cubicBezTo>
                    <a:cubicBezTo>
                      <a:pt x="9172" y="2111"/>
                      <a:pt x="9204" y="2114"/>
                      <a:pt x="9234" y="2114"/>
                    </a:cubicBezTo>
                    <a:cubicBezTo>
                      <a:pt x="9397" y="2114"/>
                      <a:pt x="9441" y="2022"/>
                      <a:pt x="9441" y="1901"/>
                    </a:cubicBezTo>
                    <a:cubicBezTo>
                      <a:pt x="9441" y="1860"/>
                      <a:pt x="9441" y="1819"/>
                      <a:pt x="9441" y="1799"/>
                    </a:cubicBezTo>
                    <a:cubicBezTo>
                      <a:pt x="9237" y="1717"/>
                      <a:pt x="9032" y="1655"/>
                      <a:pt x="8828" y="1574"/>
                    </a:cubicBezTo>
                    <a:lnTo>
                      <a:pt x="8665" y="1574"/>
                    </a:lnTo>
                    <a:cubicBezTo>
                      <a:pt x="8399" y="1655"/>
                      <a:pt x="8133" y="1758"/>
                      <a:pt x="7868" y="1839"/>
                    </a:cubicBezTo>
                    <a:cubicBezTo>
                      <a:pt x="7888" y="1901"/>
                      <a:pt x="7909" y="1942"/>
                      <a:pt x="7929" y="2003"/>
                    </a:cubicBezTo>
                    <a:cubicBezTo>
                      <a:pt x="7990" y="2105"/>
                      <a:pt x="7990" y="2187"/>
                      <a:pt x="7847" y="2228"/>
                    </a:cubicBezTo>
                    <a:cubicBezTo>
                      <a:pt x="7806" y="2268"/>
                      <a:pt x="7745" y="2289"/>
                      <a:pt x="7684" y="2330"/>
                    </a:cubicBezTo>
                    <a:cubicBezTo>
                      <a:pt x="7633" y="2371"/>
                      <a:pt x="7571" y="2391"/>
                      <a:pt x="7508" y="2391"/>
                    </a:cubicBezTo>
                    <a:cubicBezTo>
                      <a:pt x="7444" y="2391"/>
                      <a:pt x="7377" y="2371"/>
                      <a:pt x="7316" y="2330"/>
                    </a:cubicBezTo>
                    <a:cubicBezTo>
                      <a:pt x="7275" y="2309"/>
                      <a:pt x="7234" y="2268"/>
                      <a:pt x="7193" y="2248"/>
                    </a:cubicBezTo>
                    <a:cubicBezTo>
                      <a:pt x="7107" y="2199"/>
                      <a:pt x="7013" y="2172"/>
                      <a:pt x="6916" y="2172"/>
                    </a:cubicBezTo>
                    <a:cubicBezTo>
                      <a:pt x="6852" y="2172"/>
                      <a:pt x="6788" y="2183"/>
                      <a:pt x="6723" y="2207"/>
                    </a:cubicBezTo>
                    <a:cubicBezTo>
                      <a:pt x="6601" y="2268"/>
                      <a:pt x="6499" y="2330"/>
                      <a:pt x="6376" y="2391"/>
                    </a:cubicBezTo>
                    <a:cubicBezTo>
                      <a:pt x="6253" y="2432"/>
                      <a:pt x="6131" y="2452"/>
                      <a:pt x="6008" y="2452"/>
                    </a:cubicBezTo>
                    <a:cubicBezTo>
                      <a:pt x="5898" y="2452"/>
                      <a:pt x="5764" y="2392"/>
                      <a:pt x="5671" y="2392"/>
                    </a:cubicBezTo>
                    <a:cubicBezTo>
                      <a:pt x="5643" y="2392"/>
                      <a:pt x="5618" y="2397"/>
                      <a:pt x="5600" y="2412"/>
                    </a:cubicBezTo>
                    <a:cubicBezTo>
                      <a:pt x="5456" y="2534"/>
                      <a:pt x="5334" y="2657"/>
                      <a:pt x="5416" y="2841"/>
                    </a:cubicBezTo>
                    <a:cubicBezTo>
                      <a:pt x="5416" y="2861"/>
                      <a:pt x="5416" y="2882"/>
                      <a:pt x="5436" y="2902"/>
                    </a:cubicBezTo>
                    <a:cubicBezTo>
                      <a:pt x="5456" y="3065"/>
                      <a:pt x="5334" y="3188"/>
                      <a:pt x="5089" y="3249"/>
                    </a:cubicBezTo>
                    <a:cubicBezTo>
                      <a:pt x="5048" y="3249"/>
                      <a:pt x="4987" y="3229"/>
                      <a:pt x="4946" y="3208"/>
                    </a:cubicBezTo>
                    <a:cubicBezTo>
                      <a:pt x="4884" y="3208"/>
                      <a:pt x="4843" y="3147"/>
                      <a:pt x="4803" y="3147"/>
                    </a:cubicBezTo>
                    <a:cubicBezTo>
                      <a:pt x="4721" y="3127"/>
                      <a:pt x="4639" y="3086"/>
                      <a:pt x="4578" y="3025"/>
                    </a:cubicBezTo>
                    <a:cubicBezTo>
                      <a:pt x="4333" y="3208"/>
                      <a:pt x="4047" y="3351"/>
                      <a:pt x="3740" y="3392"/>
                    </a:cubicBezTo>
                    <a:cubicBezTo>
                      <a:pt x="3658" y="3413"/>
                      <a:pt x="3577" y="3423"/>
                      <a:pt x="3496" y="3423"/>
                    </a:cubicBezTo>
                    <a:cubicBezTo>
                      <a:pt x="3255" y="3423"/>
                      <a:pt x="3025" y="3331"/>
                      <a:pt x="2841" y="3147"/>
                    </a:cubicBezTo>
                    <a:lnTo>
                      <a:pt x="2637" y="3127"/>
                    </a:lnTo>
                    <a:cubicBezTo>
                      <a:pt x="2514" y="3208"/>
                      <a:pt x="2391" y="3290"/>
                      <a:pt x="2248" y="3331"/>
                    </a:cubicBezTo>
                    <a:cubicBezTo>
                      <a:pt x="2039" y="3401"/>
                      <a:pt x="1820" y="3433"/>
                      <a:pt x="1598" y="3433"/>
                    </a:cubicBezTo>
                    <a:cubicBezTo>
                      <a:pt x="1495" y="3433"/>
                      <a:pt x="1391" y="3426"/>
                      <a:pt x="1288" y="3413"/>
                    </a:cubicBezTo>
                    <a:cubicBezTo>
                      <a:pt x="1104" y="3556"/>
                      <a:pt x="879" y="3658"/>
                      <a:pt x="654" y="3699"/>
                    </a:cubicBezTo>
                    <a:cubicBezTo>
                      <a:pt x="550" y="3729"/>
                      <a:pt x="434" y="3748"/>
                      <a:pt x="324" y="3748"/>
                    </a:cubicBezTo>
                    <a:cubicBezTo>
                      <a:pt x="283" y="3748"/>
                      <a:pt x="243" y="3745"/>
                      <a:pt x="205" y="3740"/>
                    </a:cubicBezTo>
                    <a:cubicBezTo>
                      <a:pt x="144" y="3821"/>
                      <a:pt x="82" y="3883"/>
                      <a:pt x="1" y="3924"/>
                    </a:cubicBezTo>
                    <a:lnTo>
                      <a:pt x="1" y="34268"/>
                    </a:lnTo>
                    <a:lnTo>
                      <a:pt x="6540" y="34268"/>
                    </a:lnTo>
                    <a:cubicBezTo>
                      <a:pt x="6601" y="34105"/>
                      <a:pt x="6744" y="34003"/>
                      <a:pt x="6907" y="33962"/>
                    </a:cubicBezTo>
                    <a:cubicBezTo>
                      <a:pt x="7030" y="33819"/>
                      <a:pt x="7193" y="33696"/>
                      <a:pt x="7357" y="33594"/>
                    </a:cubicBezTo>
                    <a:cubicBezTo>
                      <a:pt x="7357" y="33573"/>
                      <a:pt x="7377" y="33533"/>
                      <a:pt x="7398" y="33512"/>
                    </a:cubicBezTo>
                    <a:cubicBezTo>
                      <a:pt x="7479" y="33492"/>
                      <a:pt x="7541" y="33492"/>
                      <a:pt x="7623" y="33471"/>
                    </a:cubicBezTo>
                    <a:cubicBezTo>
                      <a:pt x="7684" y="33471"/>
                      <a:pt x="7745" y="33430"/>
                      <a:pt x="7766" y="33369"/>
                    </a:cubicBezTo>
                    <a:cubicBezTo>
                      <a:pt x="7806" y="33308"/>
                      <a:pt x="7847" y="33246"/>
                      <a:pt x="7868" y="33185"/>
                    </a:cubicBezTo>
                    <a:cubicBezTo>
                      <a:pt x="7909" y="33165"/>
                      <a:pt x="7949" y="33165"/>
                      <a:pt x="7990" y="33144"/>
                    </a:cubicBezTo>
                    <a:cubicBezTo>
                      <a:pt x="8072" y="33042"/>
                      <a:pt x="8174" y="32981"/>
                      <a:pt x="8297" y="32920"/>
                    </a:cubicBezTo>
                    <a:cubicBezTo>
                      <a:pt x="8236" y="32858"/>
                      <a:pt x="8174" y="32797"/>
                      <a:pt x="8133" y="32715"/>
                    </a:cubicBezTo>
                    <a:cubicBezTo>
                      <a:pt x="8052" y="32633"/>
                      <a:pt x="8072" y="32490"/>
                      <a:pt x="8195" y="32429"/>
                    </a:cubicBezTo>
                    <a:cubicBezTo>
                      <a:pt x="8236" y="32409"/>
                      <a:pt x="8276" y="32388"/>
                      <a:pt x="8338" y="32368"/>
                    </a:cubicBezTo>
                    <a:cubicBezTo>
                      <a:pt x="8379" y="32368"/>
                      <a:pt x="8399" y="32347"/>
                      <a:pt x="8440" y="32327"/>
                    </a:cubicBezTo>
                    <a:lnTo>
                      <a:pt x="8562" y="32286"/>
                    </a:lnTo>
                    <a:lnTo>
                      <a:pt x="8706" y="32286"/>
                    </a:lnTo>
                    <a:cubicBezTo>
                      <a:pt x="8787" y="32296"/>
                      <a:pt x="8864" y="32301"/>
                      <a:pt x="8938" y="32301"/>
                    </a:cubicBezTo>
                    <a:cubicBezTo>
                      <a:pt x="9012" y="32301"/>
                      <a:pt x="9084" y="32296"/>
                      <a:pt x="9155" y="32286"/>
                    </a:cubicBezTo>
                    <a:cubicBezTo>
                      <a:pt x="9155" y="32245"/>
                      <a:pt x="9155" y="32204"/>
                      <a:pt x="9175" y="32184"/>
                    </a:cubicBezTo>
                    <a:cubicBezTo>
                      <a:pt x="9257" y="32082"/>
                      <a:pt x="9462" y="32163"/>
                      <a:pt x="9564" y="32082"/>
                    </a:cubicBezTo>
                    <a:lnTo>
                      <a:pt x="9645" y="32184"/>
                    </a:lnTo>
                    <a:cubicBezTo>
                      <a:pt x="9666" y="32102"/>
                      <a:pt x="9707" y="32041"/>
                      <a:pt x="9748" y="31980"/>
                    </a:cubicBezTo>
                    <a:cubicBezTo>
                      <a:pt x="9829" y="31877"/>
                      <a:pt x="9911" y="31796"/>
                      <a:pt x="10034" y="31755"/>
                    </a:cubicBezTo>
                    <a:cubicBezTo>
                      <a:pt x="10094" y="31736"/>
                      <a:pt x="10156" y="31727"/>
                      <a:pt x="10217" y="31727"/>
                    </a:cubicBezTo>
                    <a:cubicBezTo>
                      <a:pt x="10422" y="31727"/>
                      <a:pt x="10618" y="31831"/>
                      <a:pt x="10728" y="32020"/>
                    </a:cubicBezTo>
                    <a:cubicBezTo>
                      <a:pt x="10749" y="32061"/>
                      <a:pt x="10769" y="32102"/>
                      <a:pt x="10769" y="32143"/>
                    </a:cubicBezTo>
                    <a:lnTo>
                      <a:pt x="10810" y="32143"/>
                    </a:lnTo>
                    <a:cubicBezTo>
                      <a:pt x="10854" y="32138"/>
                      <a:pt x="10898" y="32136"/>
                      <a:pt x="10943" y="32136"/>
                    </a:cubicBezTo>
                    <a:cubicBezTo>
                      <a:pt x="11089" y="32136"/>
                      <a:pt x="11242" y="32162"/>
                      <a:pt x="11382" y="32225"/>
                    </a:cubicBezTo>
                    <a:cubicBezTo>
                      <a:pt x="11525" y="32286"/>
                      <a:pt x="11689" y="32347"/>
                      <a:pt x="11852" y="32429"/>
                    </a:cubicBezTo>
                    <a:cubicBezTo>
                      <a:pt x="12077" y="32368"/>
                      <a:pt x="12302" y="32327"/>
                      <a:pt x="12547" y="32327"/>
                    </a:cubicBezTo>
                    <a:cubicBezTo>
                      <a:pt x="12670" y="32327"/>
                      <a:pt x="12792" y="32368"/>
                      <a:pt x="12874" y="32429"/>
                    </a:cubicBezTo>
                    <a:cubicBezTo>
                      <a:pt x="12997" y="32429"/>
                      <a:pt x="13099" y="32388"/>
                      <a:pt x="13221" y="32327"/>
                    </a:cubicBezTo>
                    <a:lnTo>
                      <a:pt x="13324" y="32327"/>
                    </a:lnTo>
                    <a:cubicBezTo>
                      <a:pt x="13405" y="32327"/>
                      <a:pt x="13508" y="32388"/>
                      <a:pt x="13610" y="32409"/>
                    </a:cubicBezTo>
                    <a:cubicBezTo>
                      <a:pt x="13634" y="32415"/>
                      <a:pt x="13658" y="32417"/>
                      <a:pt x="13680" y="32417"/>
                    </a:cubicBezTo>
                    <a:cubicBezTo>
                      <a:pt x="13734" y="32417"/>
                      <a:pt x="13779" y="32403"/>
                      <a:pt x="13794" y="32388"/>
                    </a:cubicBezTo>
                    <a:cubicBezTo>
                      <a:pt x="13916" y="32296"/>
                      <a:pt x="14050" y="32250"/>
                      <a:pt x="14187" y="32250"/>
                    </a:cubicBezTo>
                    <a:cubicBezTo>
                      <a:pt x="14233" y="32250"/>
                      <a:pt x="14279" y="32255"/>
                      <a:pt x="14325" y="32266"/>
                    </a:cubicBezTo>
                    <a:lnTo>
                      <a:pt x="14427" y="32306"/>
                    </a:lnTo>
                    <a:cubicBezTo>
                      <a:pt x="14468" y="32245"/>
                      <a:pt x="14529" y="32204"/>
                      <a:pt x="14591" y="32184"/>
                    </a:cubicBezTo>
                    <a:cubicBezTo>
                      <a:pt x="14591" y="32163"/>
                      <a:pt x="14611" y="32143"/>
                      <a:pt x="14631" y="32123"/>
                    </a:cubicBezTo>
                    <a:cubicBezTo>
                      <a:pt x="14693" y="32041"/>
                      <a:pt x="14631" y="31918"/>
                      <a:pt x="14754" y="31877"/>
                    </a:cubicBezTo>
                    <a:cubicBezTo>
                      <a:pt x="14856" y="31837"/>
                      <a:pt x="14958" y="31796"/>
                      <a:pt x="15061" y="31775"/>
                    </a:cubicBezTo>
                    <a:lnTo>
                      <a:pt x="15061" y="31775"/>
                    </a:lnTo>
                    <a:lnTo>
                      <a:pt x="14999" y="31837"/>
                    </a:lnTo>
                    <a:cubicBezTo>
                      <a:pt x="15061" y="31816"/>
                      <a:pt x="15142" y="31796"/>
                      <a:pt x="15204" y="31796"/>
                    </a:cubicBezTo>
                    <a:cubicBezTo>
                      <a:pt x="15408" y="31796"/>
                      <a:pt x="15490" y="31898"/>
                      <a:pt x="15633" y="31980"/>
                    </a:cubicBezTo>
                    <a:lnTo>
                      <a:pt x="15776" y="31918"/>
                    </a:lnTo>
                    <a:cubicBezTo>
                      <a:pt x="15906" y="31872"/>
                      <a:pt x="16042" y="31849"/>
                      <a:pt x="16177" y="31849"/>
                    </a:cubicBezTo>
                    <a:cubicBezTo>
                      <a:pt x="16403" y="31849"/>
                      <a:pt x="16626" y="31913"/>
                      <a:pt x="16818" y="32041"/>
                    </a:cubicBezTo>
                    <a:cubicBezTo>
                      <a:pt x="17083" y="31959"/>
                      <a:pt x="17349" y="31918"/>
                      <a:pt x="17635" y="31918"/>
                    </a:cubicBezTo>
                    <a:lnTo>
                      <a:pt x="17574" y="31816"/>
                    </a:lnTo>
                    <a:lnTo>
                      <a:pt x="17840" y="31734"/>
                    </a:lnTo>
                    <a:cubicBezTo>
                      <a:pt x="17890" y="31667"/>
                      <a:pt x="17969" y="31627"/>
                      <a:pt x="18053" y="31627"/>
                    </a:cubicBezTo>
                    <a:cubicBezTo>
                      <a:pt x="18070" y="31627"/>
                      <a:pt x="18088" y="31629"/>
                      <a:pt x="18105" y="31632"/>
                    </a:cubicBezTo>
                    <a:cubicBezTo>
                      <a:pt x="18166" y="31591"/>
                      <a:pt x="18207" y="31571"/>
                      <a:pt x="18269" y="31530"/>
                    </a:cubicBezTo>
                    <a:cubicBezTo>
                      <a:pt x="18310" y="31489"/>
                      <a:pt x="18371" y="31469"/>
                      <a:pt x="18432" y="31469"/>
                    </a:cubicBezTo>
                    <a:cubicBezTo>
                      <a:pt x="18432" y="31530"/>
                      <a:pt x="18473" y="31571"/>
                      <a:pt x="18575" y="31591"/>
                    </a:cubicBezTo>
                    <a:cubicBezTo>
                      <a:pt x="18677" y="31550"/>
                      <a:pt x="18780" y="31489"/>
                      <a:pt x="18882" y="31448"/>
                    </a:cubicBezTo>
                    <a:cubicBezTo>
                      <a:pt x="18902" y="31346"/>
                      <a:pt x="19025" y="31305"/>
                      <a:pt x="19106" y="31223"/>
                    </a:cubicBezTo>
                    <a:cubicBezTo>
                      <a:pt x="19127" y="31223"/>
                      <a:pt x="19127" y="31244"/>
                      <a:pt x="19147" y="31244"/>
                    </a:cubicBezTo>
                    <a:cubicBezTo>
                      <a:pt x="19168" y="31264"/>
                      <a:pt x="19209" y="31305"/>
                      <a:pt x="19229" y="31326"/>
                    </a:cubicBezTo>
                    <a:cubicBezTo>
                      <a:pt x="19597" y="31244"/>
                      <a:pt x="19944" y="31162"/>
                      <a:pt x="20312" y="31121"/>
                    </a:cubicBezTo>
                    <a:cubicBezTo>
                      <a:pt x="20762" y="31040"/>
                      <a:pt x="21170" y="30978"/>
                      <a:pt x="21559" y="30937"/>
                    </a:cubicBezTo>
                    <a:cubicBezTo>
                      <a:pt x="21654" y="30858"/>
                      <a:pt x="21773" y="30828"/>
                      <a:pt x="21889" y="30828"/>
                    </a:cubicBezTo>
                    <a:cubicBezTo>
                      <a:pt x="21922" y="30828"/>
                      <a:pt x="21956" y="30831"/>
                      <a:pt x="21988" y="30835"/>
                    </a:cubicBezTo>
                    <a:cubicBezTo>
                      <a:pt x="22029" y="30856"/>
                      <a:pt x="22049" y="30856"/>
                      <a:pt x="22069" y="30876"/>
                    </a:cubicBezTo>
                    <a:cubicBezTo>
                      <a:pt x="22165" y="30870"/>
                      <a:pt x="22259" y="30868"/>
                      <a:pt x="22352" y="30868"/>
                    </a:cubicBezTo>
                    <a:cubicBezTo>
                      <a:pt x="22576" y="30868"/>
                      <a:pt x="22793" y="30882"/>
                      <a:pt x="23009" y="30897"/>
                    </a:cubicBezTo>
                    <a:cubicBezTo>
                      <a:pt x="23071" y="30897"/>
                      <a:pt x="23132" y="30917"/>
                      <a:pt x="23193" y="30958"/>
                    </a:cubicBezTo>
                    <a:cubicBezTo>
                      <a:pt x="23214" y="30937"/>
                      <a:pt x="23234" y="30917"/>
                      <a:pt x="23255" y="30917"/>
                    </a:cubicBezTo>
                    <a:cubicBezTo>
                      <a:pt x="23479" y="30835"/>
                      <a:pt x="23704" y="30733"/>
                      <a:pt x="23949" y="30651"/>
                    </a:cubicBezTo>
                    <a:lnTo>
                      <a:pt x="24133" y="30713"/>
                    </a:lnTo>
                    <a:cubicBezTo>
                      <a:pt x="24200" y="30699"/>
                      <a:pt x="24266" y="30693"/>
                      <a:pt x="24330" y="30693"/>
                    </a:cubicBezTo>
                    <a:cubicBezTo>
                      <a:pt x="24561" y="30693"/>
                      <a:pt x="24775" y="30778"/>
                      <a:pt x="24951" y="30937"/>
                    </a:cubicBezTo>
                    <a:cubicBezTo>
                      <a:pt x="25028" y="30934"/>
                      <a:pt x="25106" y="30932"/>
                      <a:pt x="25183" y="30932"/>
                    </a:cubicBezTo>
                    <a:cubicBezTo>
                      <a:pt x="25596" y="30932"/>
                      <a:pt x="26006" y="30980"/>
                      <a:pt x="26401" y="31101"/>
                    </a:cubicBezTo>
                    <a:cubicBezTo>
                      <a:pt x="26544" y="31121"/>
                      <a:pt x="26667" y="31183"/>
                      <a:pt x="26769" y="31264"/>
                    </a:cubicBezTo>
                    <a:cubicBezTo>
                      <a:pt x="26820" y="31275"/>
                      <a:pt x="26866" y="31280"/>
                      <a:pt x="26912" y="31280"/>
                    </a:cubicBezTo>
                    <a:cubicBezTo>
                      <a:pt x="26958" y="31280"/>
                      <a:pt x="27004" y="31275"/>
                      <a:pt x="27055" y="31264"/>
                    </a:cubicBezTo>
                    <a:cubicBezTo>
                      <a:pt x="27055" y="31244"/>
                      <a:pt x="27055" y="31223"/>
                      <a:pt x="27076" y="31203"/>
                    </a:cubicBezTo>
                    <a:cubicBezTo>
                      <a:pt x="27117" y="31223"/>
                      <a:pt x="27157" y="31244"/>
                      <a:pt x="27198" y="31264"/>
                    </a:cubicBezTo>
                    <a:cubicBezTo>
                      <a:pt x="27280" y="31285"/>
                      <a:pt x="27341" y="31305"/>
                      <a:pt x="27423" y="31326"/>
                    </a:cubicBezTo>
                    <a:cubicBezTo>
                      <a:pt x="27484" y="31305"/>
                      <a:pt x="27566" y="31285"/>
                      <a:pt x="27648" y="31285"/>
                    </a:cubicBezTo>
                    <a:cubicBezTo>
                      <a:pt x="27679" y="31315"/>
                      <a:pt x="27725" y="31331"/>
                      <a:pt x="27770" y="31331"/>
                    </a:cubicBezTo>
                    <a:cubicBezTo>
                      <a:pt x="27816" y="31331"/>
                      <a:pt x="27862" y="31315"/>
                      <a:pt x="27893" y="31285"/>
                    </a:cubicBezTo>
                    <a:lnTo>
                      <a:pt x="27954" y="31285"/>
                    </a:lnTo>
                    <a:cubicBezTo>
                      <a:pt x="28138" y="31244"/>
                      <a:pt x="28322" y="31183"/>
                      <a:pt x="28506" y="31121"/>
                    </a:cubicBezTo>
                    <a:cubicBezTo>
                      <a:pt x="28465" y="30917"/>
                      <a:pt x="28751" y="30999"/>
                      <a:pt x="28874" y="30958"/>
                    </a:cubicBezTo>
                    <a:cubicBezTo>
                      <a:pt x="28925" y="30978"/>
                      <a:pt x="28976" y="30989"/>
                      <a:pt x="29027" y="30989"/>
                    </a:cubicBezTo>
                    <a:cubicBezTo>
                      <a:pt x="29078" y="30989"/>
                      <a:pt x="29129" y="30978"/>
                      <a:pt x="29180" y="30958"/>
                    </a:cubicBezTo>
                    <a:cubicBezTo>
                      <a:pt x="29283" y="30897"/>
                      <a:pt x="29405" y="30856"/>
                      <a:pt x="29426" y="30733"/>
                    </a:cubicBezTo>
                    <a:cubicBezTo>
                      <a:pt x="29485" y="30532"/>
                      <a:pt x="29510" y="30447"/>
                      <a:pt x="29615" y="30447"/>
                    </a:cubicBezTo>
                    <a:cubicBezTo>
                      <a:pt x="29692" y="30447"/>
                      <a:pt x="29812" y="30492"/>
                      <a:pt x="30018" y="30570"/>
                    </a:cubicBezTo>
                    <a:cubicBezTo>
                      <a:pt x="30039" y="30570"/>
                      <a:pt x="30080" y="30610"/>
                      <a:pt x="30100" y="30610"/>
                    </a:cubicBezTo>
                    <a:cubicBezTo>
                      <a:pt x="30100" y="30610"/>
                      <a:pt x="30223" y="30590"/>
                      <a:pt x="30223" y="30570"/>
                    </a:cubicBezTo>
                    <a:cubicBezTo>
                      <a:pt x="30223" y="30488"/>
                      <a:pt x="30304" y="30447"/>
                      <a:pt x="30427" y="30427"/>
                    </a:cubicBezTo>
                    <a:lnTo>
                      <a:pt x="30427" y="30427"/>
                    </a:lnTo>
                    <a:cubicBezTo>
                      <a:pt x="30406" y="30447"/>
                      <a:pt x="30406" y="30467"/>
                      <a:pt x="30386" y="30488"/>
                    </a:cubicBezTo>
                    <a:cubicBezTo>
                      <a:pt x="30366" y="30529"/>
                      <a:pt x="30325" y="30570"/>
                      <a:pt x="30406" y="30610"/>
                    </a:cubicBezTo>
                    <a:cubicBezTo>
                      <a:pt x="30454" y="30646"/>
                      <a:pt x="30501" y="30668"/>
                      <a:pt x="30545" y="30668"/>
                    </a:cubicBezTo>
                    <a:cubicBezTo>
                      <a:pt x="30576" y="30668"/>
                      <a:pt x="30606" y="30657"/>
                      <a:pt x="30631" y="30631"/>
                    </a:cubicBezTo>
                    <a:cubicBezTo>
                      <a:pt x="30774" y="30570"/>
                      <a:pt x="30917" y="30508"/>
                      <a:pt x="31081" y="30488"/>
                    </a:cubicBezTo>
                    <a:cubicBezTo>
                      <a:pt x="31122" y="30324"/>
                      <a:pt x="31326" y="30304"/>
                      <a:pt x="31530" y="30284"/>
                    </a:cubicBezTo>
                    <a:cubicBezTo>
                      <a:pt x="31633" y="30284"/>
                      <a:pt x="31714" y="30243"/>
                      <a:pt x="31755" y="30181"/>
                    </a:cubicBezTo>
                    <a:cubicBezTo>
                      <a:pt x="31816" y="30100"/>
                      <a:pt x="31919" y="30059"/>
                      <a:pt x="32000" y="30059"/>
                    </a:cubicBezTo>
                    <a:cubicBezTo>
                      <a:pt x="32184" y="30059"/>
                      <a:pt x="32348" y="30038"/>
                      <a:pt x="32532" y="30038"/>
                    </a:cubicBezTo>
                    <a:cubicBezTo>
                      <a:pt x="32550" y="30038"/>
                      <a:pt x="32561" y="30038"/>
                      <a:pt x="32567" y="30037"/>
                    </a:cubicBezTo>
                    <a:lnTo>
                      <a:pt x="32567" y="30037"/>
                    </a:lnTo>
                    <a:cubicBezTo>
                      <a:pt x="32561" y="30041"/>
                      <a:pt x="32557" y="30052"/>
                      <a:pt x="32593" y="30079"/>
                    </a:cubicBezTo>
                    <a:cubicBezTo>
                      <a:pt x="32612" y="30098"/>
                      <a:pt x="32613" y="30152"/>
                      <a:pt x="32597" y="30176"/>
                    </a:cubicBezTo>
                    <a:lnTo>
                      <a:pt x="32597" y="30176"/>
                    </a:lnTo>
                    <a:cubicBezTo>
                      <a:pt x="32911" y="30142"/>
                      <a:pt x="33245" y="30158"/>
                      <a:pt x="33635" y="30100"/>
                    </a:cubicBezTo>
                    <a:cubicBezTo>
                      <a:pt x="33778" y="30079"/>
                      <a:pt x="33921" y="30059"/>
                      <a:pt x="34044" y="30038"/>
                    </a:cubicBezTo>
                    <a:lnTo>
                      <a:pt x="34207" y="29997"/>
                    </a:lnTo>
                    <a:cubicBezTo>
                      <a:pt x="34289" y="29957"/>
                      <a:pt x="34371" y="29895"/>
                      <a:pt x="34452" y="29854"/>
                    </a:cubicBezTo>
                    <a:lnTo>
                      <a:pt x="34595" y="29854"/>
                    </a:lnTo>
                    <a:cubicBezTo>
                      <a:pt x="34616" y="29875"/>
                      <a:pt x="34636" y="29895"/>
                      <a:pt x="34636" y="29916"/>
                    </a:cubicBezTo>
                    <a:cubicBezTo>
                      <a:pt x="34841" y="29875"/>
                      <a:pt x="35065" y="29854"/>
                      <a:pt x="35270" y="29814"/>
                    </a:cubicBezTo>
                    <a:cubicBezTo>
                      <a:pt x="35678" y="29732"/>
                      <a:pt x="36087" y="29630"/>
                      <a:pt x="36475" y="29568"/>
                    </a:cubicBezTo>
                    <a:cubicBezTo>
                      <a:pt x="36530" y="29546"/>
                      <a:pt x="36585" y="29536"/>
                      <a:pt x="36638" y="29536"/>
                    </a:cubicBezTo>
                    <a:cubicBezTo>
                      <a:pt x="36782" y="29536"/>
                      <a:pt x="36911" y="29612"/>
                      <a:pt x="36986" y="29732"/>
                    </a:cubicBezTo>
                    <a:cubicBezTo>
                      <a:pt x="37088" y="29691"/>
                      <a:pt x="37191" y="29650"/>
                      <a:pt x="37293" y="29609"/>
                    </a:cubicBezTo>
                    <a:lnTo>
                      <a:pt x="37293" y="29548"/>
                    </a:lnTo>
                    <a:cubicBezTo>
                      <a:pt x="37334" y="29507"/>
                      <a:pt x="37395" y="29487"/>
                      <a:pt x="37456" y="29466"/>
                    </a:cubicBezTo>
                    <a:cubicBezTo>
                      <a:pt x="37783" y="29384"/>
                      <a:pt x="38069" y="29241"/>
                      <a:pt x="38396" y="29180"/>
                    </a:cubicBezTo>
                    <a:cubicBezTo>
                      <a:pt x="38407" y="29177"/>
                      <a:pt x="38420" y="29176"/>
                      <a:pt x="38434" y="29176"/>
                    </a:cubicBezTo>
                    <a:cubicBezTo>
                      <a:pt x="38524" y="29176"/>
                      <a:pt x="38662" y="29229"/>
                      <a:pt x="38662" y="29282"/>
                    </a:cubicBezTo>
                    <a:cubicBezTo>
                      <a:pt x="38662" y="29344"/>
                      <a:pt x="38682" y="29466"/>
                      <a:pt x="38703" y="29548"/>
                    </a:cubicBezTo>
                    <a:lnTo>
                      <a:pt x="38744" y="29548"/>
                    </a:lnTo>
                    <a:lnTo>
                      <a:pt x="39173" y="29752"/>
                    </a:lnTo>
                    <a:lnTo>
                      <a:pt x="39336" y="29732"/>
                    </a:lnTo>
                    <a:cubicBezTo>
                      <a:pt x="39543" y="29549"/>
                      <a:pt x="39808" y="29454"/>
                      <a:pt x="40075" y="29454"/>
                    </a:cubicBezTo>
                    <a:cubicBezTo>
                      <a:pt x="40256" y="29454"/>
                      <a:pt x="40438" y="29498"/>
                      <a:pt x="40603" y="29589"/>
                    </a:cubicBezTo>
                    <a:lnTo>
                      <a:pt x="40930" y="29630"/>
                    </a:lnTo>
                    <a:lnTo>
                      <a:pt x="40930" y="82"/>
                    </a:lnTo>
                    <a:lnTo>
                      <a:pt x="40869" y="102"/>
                    </a:lnTo>
                    <a:cubicBezTo>
                      <a:pt x="40828" y="102"/>
                      <a:pt x="40787" y="101"/>
                      <a:pt x="40747" y="101"/>
                    </a:cubicBezTo>
                    <a:cubicBezTo>
                      <a:pt x="40647" y="101"/>
                      <a:pt x="40553" y="111"/>
                      <a:pt x="40480" y="184"/>
                    </a:cubicBezTo>
                    <a:cubicBezTo>
                      <a:pt x="40445" y="208"/>
                      <a:pt x="40409" y="218"/>
                      <a:pt x="40369" y="218"/>
                    </a:cubicBezTo>
                    <a:cubicBezTo>
                      <a:pt x="40340" y="218"/>
                      <a:pt x="40310" y="213"/>
                      <a:pt x="40276" y="205"/>
                    </a:cubicBezTo>
                    <a:cubicBezTo>
                      <a:pt x="40113" y="184"/>
                      <a:pt x="39970" y="102"/>
                      <a:pt x="39867"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8677" name="Google Shape;1584;p40"/>
            <p:cNvSpPr/>
            <p:nvPr/>
          </p:nvSpPr>
          <p:spPr>
            <a:xfrm>
              <a:off x="5377538" y="763250"/>
              <a:ext cx="865609" cy="619760"/>
            </a:xfrm>
            <a:custGeom>
              <a:avLst/>
              <a:ahLst/>
              <a:rect l="l" t="t" r="r" b="b"/>
              <a:pathLst>
                <a:path w="16839" h="12057" extrusionOk="0">
                  <a:moveTo>
                    <a:pt x="2351" y="0"/>
                  </a:moveTo>
                  <a:cubicBezTo>
                    <a:pt x="2085" y="327"/>
                    <a:pt x="1860" y="695"/>
                    <a:pt x="1676" y="1083"/>
                  </a:cubicBezTo>
                  <a:cubicBezTo>
                    <a:pt x="1309" y="1839"/>
                    <a:pt x="1186" y="2840"/>
                    <a:pt x="1043" y="3167"/>
                  </a:cubicBezTo>
                  <a:cubicBezTo>
                    <a:pt x="880" y="3474"/>
                    <a:pt x="839" y="3678"/>
                    <a:pt x="634" y="4066"/>
                  </a:cubicBezTo>
                  <a:cubicBezTo>
                    <a:pt x="450" y="4475"/>
                    <a:pt x="307" y="4761"/>
                    <a:pt x="185" y="5006"/>
                  </a:cubicBezTo>
                  <a:cubicBezTo>
                    <a:pt x="103" y="5231"/>
                    <a:pt x="42" y="5476"/>
                    <a:pt x="1" y="5722"/>
                  </a:cubicBezTo>
                  <a:cubicBezTo>
                    <a:pt x="1" y="5722"/>
                    <a:pt x="6867" y="8868"/>
                    <a:pt x="8644" y="9624"/>
                  </a:cubicBezTo>
                  <a:cubicBezTo>
                    <a:pt x="9482" y="9992"/>
                    <a:pt x="10177" y="10360"/>
                    <a:pt x="11056" y="10687"/>
                  </a:cubicBezTo>
                  <a:cubicBezTo>
                    <a:pt x="11934" y="11034"/>
                    <a:pt x="13937" y="12056"/>
                    <a:pt x="13937" y="12056"/>
                  </a:cubicBezTo>
                  <a:lnTo>
                    <a:pt x="14427" y="11034"/>
                  </a:lnTo>
                  <a:cubicBezTo>
                    <a:pt x="14427" y="11034"/>
                    <a:pt x="14713" y="10340"/>
                    <a:pt x="14775" y="10197"/>
                  </a:cubicBezTo>
                  <a:cubicBezTo>
                    <a:pt x="14856" y="10054"/>
                    <a:pt x="15245" y="9972"/>
                    <a:pt x="15347" y="9768"/>
                  </a:cubicBezTo>
                  <a:cubicBezTo>
                    <a:pt x="15551" y="9400"/>
                    <a:pt x="15735" y="9032"/>
                    <a:pt x="15899" y="8644"/>
                  </a:cubicBezTo>
                  <a:cubicBezTo>
                    <a:pt x="16021" y="8317"/>
                    <a:pt x="16164" y="7990"/>
                    <a:pt x="16328" y="7663"/>
                  </a:cubicBezTo>
                  <a:cubicBezTo>
                    <a:pt x="16450" y="7377"/>
                    <a:pt x="16614" y="6825"/>
                    <a:pt x="16696" y="6641"/>
                  </a:cubicBezTo>
                  <a:cubicBezTo>
                    <a:pt x="16798" y="6457"/>
                    <a:pt x="16839" y="6314"/>
                    <a:pt x="16839" y="6314"/>
                  </a:cubicBezTo>
                  <a:cubicBezTo>
                    <a:pt x="12568" y="4516"/>
                    <a:pt x="9727" y="3331"/>
                    <a:pt x="8358" y="2697"/>
                  </a:cubicBezTo>
                  <a:cubicBezTo>
                    <a:pt x="6703" y="1941"/>
                    <a:pt x="8052" y="2595"/>
                    <a:pt x="6622" y="1921"/>
                  </a:cubicBezTo>
                  <a:cubicBezTo>
                    <a:pt x="5028" y="1185"/>
                    <a:pt x="2351" y="0"/>
                    <a:pt x="2351" y="0"/>
                  </a:cubicBezTo>
                  <a:close/>
                </a:path>
              </a:pathLst>
            </a:custGeom>
            <a:solidFill>
              <a:srgbClr val="ECBD69">
                <a:alpha val="54189"/>
              </a:srgb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pic>
        <p:nvPicPr>
          <p:cNvPr id="2097155" name="Picture 2"/>
          <p:cNvPicPr>
            <a:picLocks noChangeAspect="1"/>
          </p:cNvPicPr>
          <p:nvPr/>
        </p:nvPicPr>
        <p:blipFill>
          <a:blip xmlns:r="http://schemas.openxmlformats.org/officeDocument/2006/relationships" r:embed="rId1"/>
          <a:stretch>
            <a:fillRect/>
          </a:stretch>
        </p:blipFill>
        <p:spPr>
          <a:xfrm>
            <a:off x="712350" y="1433362"/>
            <a:ext cx="3884396" cy="1906044"/>
          </a:xfrm>
          <a:prstGeom prst="rect"/>
        </p:spPr>
      </p:pic>
      <p:sp>
        <p:nvSpPr>
          <p:cNvPr id="1048678" name="TextBox 16"/>
          <p:cNvSpPr txBox="1"/>
          <p:nvPr/>
        </p:nvSpPr>
        <p:spPr>
          <a:xfrm>
            <a:off x="4714815" y="2875415"/>
            <a:ext cx="3832927" cy="2047240"/>
          </a:xfrm>
          <a:prstGeom prst="rect"/>
          <a:noFill/>
        </p:spPr>
        <p:txBody>
          <a:bodyPr wrap="square">
            <a:spAutoFit/>
          </a:bodyPr>
          <a:p>
            <a:r>
              <a:rPr dirty="0" sz="1200" lang="id-ID">
                <a:effectLst/>
                <a:latin typeface="Calibri" panose="020F0502020204030204" pitchFamily="34" charset="0"/>
                <a:ea typeface="Calibri" panose="020F0502020204030204" pitchFamily="34" charset="0"/>
                <a:cs typeface="Times New Roman" panose="02020603050405020304" pitchFamily="18" charset="0"/>
              </a:rPr>
              <a:t>Perancangan sistem informasi pelayanan jasa laundry ini secara sederhana dapat digambarkan sebagai bentuk fasilitas yang memberikan pelayanan pengolahan order laundry,satus order laundry, data laporan, dan pengambilan secara otomatis. Kasir tidak perlu sulit lagi data order laundry, data bahan baku dan membuat laporan tiap bulannya karena program yang penulis rancang sudah otomatis.</a:t>
            </a:r>
            <a:br>
              <a:rPr dirty="0" sz="1200" lang="id-ID">
                <a:effectLst/>
                <a:latin typeface="Calibri" panose="020F0502020204030204" pitchFamily="34" charset="0"/>
                <a:ea typeface="Calibri" panose="020F0502020204030204" pitchFamily="34" charset="0"/>
                <a:cs typeface="Times New Roman" panose="02020603050405020304" pitchFamily="18" charset="0"/>
              </a:rPr>
            </a:br>
            <a:br>
              <a:rPr dirty="0" sz="1200" lang="id-ID"/>
            </a:br>
            <a:endParaRPr dirty="0" sz="1200" lang="id-ID"/>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0" name="Shape 1538"/>
        <p:cNvGrpSpPr/>
        <p:nvPr/>
      </p:nvGrpSpPr>
      <p:grpSpPr>
        <a:xfrm>
          <a:off x="0" y="0"/>
          <a:ext cx="0" cy="0"/>
          <a:chOff x="0" y="0"/>
          <a:chExt cx="0" cy="0"/>
        </a:xfrm>
      </p:grpSpPr>
      <p:sp>
        <p:nvSpPr>
          <p:cNvPr id="1048738" name="Title 12"/>
          <p:cNvSpPr>
            <a:spLocks noGrp="1"/>
          </p:cNvSpPr>
          <p:nvPr>
            <p:ph type="ctrTitle" idx="15"/>
          </p:nvPr>
        </p:nvSpPr>
        <p:spPr>
          <a:xfrm>
            <a:off x="713250" y="254634"/>
            <a:ext cx="7717500" cy="762600"/>
          </a:xfrm>
        </p:spPr>
        <p:txBody>
          <a:bodyPr/>
          <a:p>
            <a:r>
              <a:rPr dirty="0" lang="en-US" u="sng"/>
              <a:t>USE CASE &amp; DFD</a:t>
            </a:r>
            <a:endParaRPr dirty="0" lang="id-ID" u="sng"/>
          </a:p>
        </p:txBody>
      </p:sp>
      <p:pic>
        <p:nvPicPr>
          <p:cNvPr id="2097157" name="Picture 26"/>
          <p:cNvPicPr>
            <a:picLocks noChangeAspect="1"/>
          </p:cNvPicPr>
          <p:nvPr/>
        </p:nvPicPr>
        <p:blipFill>
          <a:blip xmlns:r="http://schemas.openxmlformats.org/officeDocument/2006/relationships" r:embed="rId1"/>
          <a:stretch>
            <a:fillRect/>
          </a:stretch>
        </p:blipFill>
        <p:spPr>
          <a:xfrm>
            <a:off x="388226" y="1017234"/>
            <a:ext cx="4572000" cy="3563007"/>
          </a:xfrm>
          <a:prstGeom prst="rect"/>
        </p:spPr>
      </p:pic>
      <p:pic>
        <p:nvPicPr>
          <p:cNvPr id="2097158" name="Picture 28"/>
          <p:cNvPicPr>
            <a:picLocks noChangeAspect="1"/>
          </p:cNvPicPr>
          <p:nvPr/>
        </p:nvPicPr>
        <p:blipFill>
          <a:blip xmlns:r="http://schemas.openxmlformats.org/officeDocument/2006/relationships" r:embed="rId2"/>
          <a:stretch>
            <a:fillRect/>
          </a:stretch>
        </p:blipFill>
        <p:spPr>
          <a:xfrm>
            <a:off x="5041579" y="1017234"/>
            <a:ext cx="3857020" cy="3523871"/>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2DB">
            <a:alpha val="45810"/>
          </a:srgbClr>
        </a:solidFill>
        <a:effectLst/>
      </p:bgPr>
    </p:bg>
    <p:spTree>
      <p:nvGrpSpPr>
        <p:cNvPr id="46" name="Shape 1579"/>
        <p:cNvGrpSpPr/>
        <p:nvPr/>
      </p:nvGrpSpPr>
      <p:grpSpPr>
        <a:xfrm>
          <a:off x="0" y="0"/>
          <a:ext cx="0" cy="0"/>
          <a:chOff x="0" y="0"/>
          <a:chExt cx="0" cy="0"/>
        </a:xfrm>
      </p:grpSpPr>
      <p:sp>
        <p:nvSpPr>
          <p:cNvPr id="1048788" name="Google Shape;1586;p40"/>
          <p:cNvSpPr txBox="1">
            <a:spLocks noGrp="1"/>
          </p:cNvSpPr>
          <p:nvPr>
            <p:ph type="title" idx="2"/>
          </p:nvPr>
        </p:nvSpPr>
        <p:spPr>
          <a:xfrm>
            <a:off x="3110550" y="446336"/>
            <a:ext cx="3052126" cy="551190"/>
          </a:xfrm>
          <a:prstGeom prst="rect"/>
        </p:spPr>
        <p:txBody>
          <a:bodyPr anchor="t" anchorCtr="0" bIns="91425" lIns="91425" rIns="91425" spcFirstLastPara="1" tIns="0" wrap="square">
            <a:noAutofit/>
          </a:bodyPr>
          <a:p>
            <a:pPr algn="ctr" indent="0" lvl="0" marL="0" rtl="0">
              <a:spcBef>
                <a:spcPts val="0"/>
              </a:spcBef>
              <a:spcAft>
                <a:spcPts val="0"/>
              </a:spcAft>
              <a:buNone/>
            </a:pPr>
            <a:r>
              <a:rPr dirty="0" sz="3200" lang="en-US"/>
              <a:t>Activity Diagram</a:t>
            </a:r>
            <a:endParaRPr dirty="0" sz="3200"/>
          </a:p>
        </p:txBody>
      </p:sp>
      <p:pic>
        <p:nvPicPr>
          <p:cNvPr id="2097160" name="Picture 7"/>
          <p:cNvPicPr>
            <a:picLocks noChangeAspect="1"/>
          </p:cNvPicPr>
          <p:nvPr/>
        </p:nvPicPr>
        <p:blipFill>
          <a:blip xmlns:r="http://schemas.openxmlformats.org/officeDocument/2006/relationships" r:embed="rId1"/>
          <a:stretch>
            <a:fillRect/>
          </a:stretch>
        </p:blipFill>
        <p:spPr>
          <a:xfrm>
            <a:off x="1018790" y="1415112"/>
            <a:ext cx="3080020" cy="2900841"/>
          </a:xfrm>
          <a:prstGeom prst="rect"/>
        </p:spPr>
      </p:pic>
      <p:pic>
        <p:nvPicPr>
          <p:cNvPr id="2097161" name="Picture 9"/>
          <p:cNvPicPr>
            <a:picLocks noChangeAspect="1"/>
          </p:cNvPicPr>
          <p:nvPr/>
        </p:nvPicPr>
        <p:blipFill>
          <a:blip xmlns:r="http://schemas.openxmlformats.org/officeDocument/2006/relationships" r:embed="rId2"/>
          <a:stretch>
            <a:fillRect/>
          </a:stretch>
        </p:blipFill>
        <p:spPr>
          <a:xfrm>
            <a:off x="5152431" y="1415112"/>
            <a:ext cx="2696011" cy="2988247"/>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51" name="Shape 1607"/>
        <p:cNvGrpSpPr/>
        <p:nvPr/>
      </p:nvGrpSpPr>
      <p:grpSpPr>
        <a:xfrm>
          <a:off x="0" y="0"/>
          <a:ext cx="0" cy="0"/>
          <a:chOff x="0" y="0"/>
          <a:chExt cx="0" cy="0"/>
        </a:xfrm>
      </p:grpSpPr>
      <p:grpSp>
        <p:nvGrpSpPr>
          <p:cNvPr id="52" name="Google Shape;1609;p41"/>
          <p:cNvGrpSpPr/>
          <p:nvPr/>
        </p:nvGrpSpPr>
        <p:grpSpPr>
          <a:xfrm>
            <a:off x="2793686" y="457201"/>
            <a:ext cx="3556628" cy="476250"/>
            <a:chOff x="1620325" y="854100"/>
            <a:chExt cx="5836906" cy="1542233"/>
          </a:xfrm>
        </p:grpSpPr>
        <p:sp>
          <p:nvSpPr>
            <p:cNvPr id="1048835" name="Google Shape;1610;p41"/>
            <p:cNvSpPr/>
            <p:nvPr/>
          </p:nvSpPr>
          <p:spPr>
            <a:xfrm>
              <a:off x="1620325" y="1084800"/>
              <a:ext cx="5836906" cy="1311533"/>
            </a:xfrm>
            <a:custGeom>
              <a:avLst/>
              <a:ahLst/>
              <a:rect l="l" t="t" r="r" b="b"/>
              <a:pathLst>
                <a:path w="56011" h="15511" extrusionOk="0">
                  <a:moveTo>
                    <a:pt x="55254" y="1"/>
                  </a:moveTo>
                  <a:lnTo>
                    <a:pt x="205" y="348"/>
                  </a:lnTo>
                  <a:lnTo>
                    <a:pt x="245" y="1676"/>
                  </a:lnTo>
                  <a:lnTo>
                    <a:pt x="0" y="15510"/>
                  </a:lnTo>
                  <a:cubicBezTo>
                    <a:pt x="0" y="15510"/>
                    <a:pt x="34166" y="15326"/>
                    <a:pt x="56010" y="15020"/>
                  </a:cubicBezTo>
                  <a:cubicBezTo>
                    <a:pt x="56010" y="15020"/>
                    <a:pt x="55785" y="1717"/>
                    <a:pt x="55254" y="1"/>
                  </a:cubicBezTo>
                  <a:close/>
                </a:path>
              </a:pathLst>
            </a:custGeom>
            <a:solidFill>
              <a:schemeClr val="accent5"/>
            </a:solidFill>
            <a:ln>
              <a:noFill/>
            </a:ln>
            <a:effectLst>
              <a:outerShdw algn="bl" blurRad="200025" dir="3840000" dist="47625" rotWithShape="0">
                <a:srgbClr val="000000">
                  <a:alpha val="38000"/>
                </a:srgbClr>
              </a:outerShdw>
            </a:effectLst>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6" name="Google Shape;1611;p41"/>
            <p:cNvSpPr/>
            <p:nvPr/>
          </p:nvSpPr>
          <p:spPr>
            <a:xfrm>
              <a:off x="4029934" y="854100"/>
              <a:ext cx="1017597" cy="642904"/>
            </a:xfrm>
            <a:custGeom>
              <a:avLst/>
              <a:ahLst/>
              <a:rect l="l" t="t" r="r" b="b"/>
              <a:pathLst>
                <a:path w="21865" h="13814" extrusionOk="0">
                  <a:moveTo>
                    <a:pt x="16307" y="0"/>
                  </a:moveTo>
                  <a:lnTo>
                    <a:pt x="0" y="8725"/>
                  </a:lnTo>
                  <a:cubicBezTo>
                    <a:pt x="123" y="8848"/>
                    <a:pt x="266" y="8971"/>
                    <a:pt x="409" y="9073"/>
                  </a:cubicBezTo>
                  <a:cubicBezTo>
                    <a:pt x="532" y="9379"/>
                    <a:pt x="715" y="9665"/>
                    <a:pt x="940" y="9931"/>
                  </a:cubicBezTo>
                  <a:cubicBezTo>
                    <a:pt x="1042" y="10033"/>
                    <a:pt x="1165" y="10135"/>
                    <a:pt x="1288" y="10217"/>
                  </a:cubicBezTo>
                  <a:cubicBezTo>
                    <a:pt x="1308" y="10278"/>
                    <a:pt x="1328" y="10340"/>
                    <a:pt x="1369" y="10401"/>
                  </a:cubicBezTo>
                  <a:cubicBezTo>
                    <a:pt x="1308" y="10748"/>
                    <a:pt x="1390" y="11075"/>
                    <a:pt x="1615" y="11341"/>
                  </a:cubicBezTo>
                  <a:cubicBezTo>
                    <a:pt x="1798" y="11607"/>
                    <a:pt x="2023" y="11811"/>
                    <a:pt x="2309" y="11974"/>
                  </a:cubicBezTo>
                  <a:cubicBezTo>
                    <a:pt x="2289" y="12077"/>
                    <a:pt x="2289" y="12158"/>
                    <a:pt x="2330" y="12240"/>
                  </a:cubicBezTo>
                  <a:cubicBezTo>
                    <a:pt x="2330" y="12281"/>
                    <a:pt x="2330" y="12342"/>
                    <a:pt x="2330" y="12383"/>
                  </a:cubicBezTo>
                  <a:cubicBezTo>
                    <a:pt x="2330" y="12444"/>
                    <a:pt x="2350" y="12506"/>
                    <a:pt x="2371" y="12547"/>
                  </a:cubicBezTo>
                  <a:cubicBezTo>
                    <a:pt x="2487" y="12693"/>
                    <a:pt x="2604" y="12766"/>
                    <a:pt x="2706" y="12766"/>
                  </a:cubicBezTo>
                  <a:cubicBezTo>
                    <a:pt x="2747" y="12766"/>
                    <a:pt x="2785" y="12754"/>
                    <a:pt x="2820" y="12731"/>
                  </a:cubicBezTo>
                  <a:cubicBezTo>
                    <a:pt x="2820" y="12731"/>
                    <a:pt x="2841" y="12710"/>
                    <a:pt x="2841" y="12690"/>
                  </a:cubicBezTo>
                  <a:cubicBezTo>
                    <a:pt x="2881" y="12633"/>
                    <a:pt x="2931" y="12612"/>
                    <a:pt x="2987" y="12612"/>
                  </a:cubicBezTo>
                  <a:cubicBezTo>
                    <a:pt x="3073" y="12612"/>
                    <a:pt x="3171" y="12661"/>
                    <a:pt x="3270" y="12710"/>
                  </a:cubicBezTo>
                  <a:cubicBezTo>
                    <a:pt x="3372" y="12771"/>
                    <a:pt x="3372" y="12976"/>
                    <a:pt x="3433" y="13098"/>
                  </a:cubicBezTo>
                  <a:cubicBezTo>
                    <a:pt x="3494" y="13221"/>
                    <a:pt x="3576" y="13323"/>
                    <a:pt x="3658" y="13425"/>
                  </a:cubicBezTo>
                  <a:cubicBezTo>
                    <a:pt x="3760" y="13527"/>
                    <a:pt x="3883" y="13589"/>
                    <a:pt x="3985" y="13691"/>
                  </a:cubicBezTo>
                  <a:cubicBezTo>
                    <a:pt x="4026" y="13732"/>
                    <a:pt x="4046" y="13773"/>
                    <a:pt x="4067" y="13814"/>
                  </a:cubicBezTo>
                  <a:lnTo>
                    <a:pt x="21865" y="4271"/>
                  </a:lnTo>
                  <a:cubicBezTo>
                    <a:pt x="21865" y="4250"/>
                    <a:pt x="21844" y="4250"/>
                    <a:pt x="21824" y="4230"/>
                  </a:cubicBezTo>
                  <a:cubicBezTo>
                    <a:pt x="21640" y="4005"/>
                    <a:pt x="21415" y="3801"/>
                    <a:pt x="21190" y="3597"/>
                  </a:cubicBezTo>
                  <a:cubicBezTo>
                    <a:pt x="21190" y="3576"/>
                    <a:pt x="21170" y="3556"/>
                    <a:pt x="21150" y="3515"/>
                  </a:cubicBezTo>
                  <a:cubicBezTo>
                    <a:pt x="21068" y="3413"/>
                    <a:pt x="20945" y="3331"/>
                    <a:pt x="20802" y="3290"/>
                  </a:cubicBezTo>
                  <a:cubicBezTo>
                    <a:pt x="20516" y="3045"/>
                    <a:pt x="20210" y="2820"/>
                    <a:pt x="19862" y="2575"/>
                  </a:cubicBezTo>
                  <a:cubicBezTo>
                    <a:pt x="19597" y="2370"/>
                    <a:pt x="19310" y="2146"/>
                    <a:pt x="19024" y="1982"/>
                  </a:cubicBezTo>
                  <a:lnTo>
                    <a:pt x="19004" y="1860"/>
                  </a:lnTo>
                  <a:cubicBezTo>
                    <a:pt x="19004" y="1860"/>
                    <a:pt x="18984" y="1839"/>
                    <a:pt x="18984" y="1839"/>
                  </a:cubicBezTo>
                  <a:cubicBezTo>
                    <a:pt x="18913" y="1839"/>
                    <a:pt x="18828" y="1794"/>
                    <a:pt x="18754" y="1794"/>
                  </a:cubicBezTo>
                  <a:cubicBezTo>
                    <a:pt x="18742" y="1794"/>
                    <a:pt x="18730" y="1795"/>
                    <a:pt x="18718" y="1798"/>
                  </a:cubicBezTo>
                  <a:cubicBezTo>
                    <a:pt x="18636" y="1757"/>
                    <a:pt x="18554" y="1717"/>
                    <a:pt x="18473" y="1696"/>
                  </a:cubicBezTo>
                  <a:cubicBezTo>
                    <a:pt x="18411" y="1614"/>
                    <a:pt x="18391" y="1553"/>
                    <a:pt x="18411" y="1533"/>
                  </a:cubicBezTo>
                  <a:cubicBezTo>
                    <a:pt x="18391" y="1492"/>
                    <a:pt x="18330" y="1471"/>
                    <a:pt x="18289" y="1451"/>
                  </a:cubicBezTo>
                  <a:cubicBezTo>
                    <a:pt x="18227" y="1431"/>
                    <a:pt x="18166" y="1410"/>
                    <a:pt x="18125" y="1390"/>
                  </a:cubicBezTo>
                  <a:cubicBezTo>
                    <a:pt x="18064" y="1328"/>
                    <a:pt x="18003" y="1308"/>
                    <a:pt x="17921" y="1287"/>
                  </a:cubicBezTo>
                  <a:lnTo>
                    <a:pt x="17676" y="1165"/>
                  </a:lnTo>
                  <a:lnTo>
                    <a:pt x="17676" y="1247"/>
                  </a:lnTo>
                  <a:cubicBezTo>
                    <a:pt x="17492" y="1083"/>
                    <a:pt x="17287" y="920"/>
                    <a:pt x="17083" y="797"/>
                  </a:cubicBezTo>
                  <a:cubicBezTo>
                    <a:pt x="16940" y="470"/>
                    <a:pt x="16715" y="204"/>
                    <a:pt x="16409" y="41"/>
                  </a:cubicBezTo>
                  <a:lnTo>
                    <a:pt x="16307" y="0"/>
                  </a:lnTo>
                  <a:close/>
                </a:path>
              </a:pathLst>
            </a:custGeom>
            <a:solidFill>
              <a:srgbClr val="D0B8D6">
                <a:alpha val="53630"/>
              </a:srgb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8837" name="Google Shape;1612;p41"/>
          <p:cNvSpPr txBox="1">
            <a:spLocks noGrp="1"/>
          </p:cNvSpPr>
          <p:nvPr>
            <p:ph type="ctrTitle"/>
          </p:nvPr>
        </p:nvSpPr>
        <p:spPr>
          <a:xfrm>
            <a:off x="2758926" y="371636"/>
            <a:ext cx="3626091" cy="718619"/>
          </a:xfrm>
          <a:prstGeom prst="rect"/>
        </p:spPr>
        <p:txBody>
          <a:bodyPr anchor="t" anchorCtr="0" bIns="91425" lIns="91425" rIns="91425" spcFirstLastPara="1" tIns="146300" wrap="square">
            <a:noAutofit/>
          </a:bodyPr>
          <a:p>
            <a:pPr algn="ctr" indent="0" lvl="0" marL="0" rtl="0">
              <a:spcBef>
                <a:spcPts val="0"/>
              </a:spcBef>
              <a:spcAft>
                <a:spcPts val="0"/>
              </a:spcAft>
              <a:buNone/>
            </a:pPr>
            <a:r>
              <a:rPr dirty="0" sz="2400" lang="en-US"/>
              <a:t>Prototype</a:t>
            </a:r>
            <a:endParaRPr dirty="0" sz="2400"/>
          </a:p>
        </p:txBody>
      </p:sp>
      <p:pic>
        <p:nvPicPr>
          <p:cNvPr id="2097163" name="Picture 4"/>
          <p:cNvPicPr>
            <a:picLocks noChangeAspect="1"/>
          </p:cNvPicPr>
          <p:nvPr/>
        </p:nvPicPr>
        <p:blipFill>
          <a:blip xmlns:r="http://schemas.openxmlformats.org/officeDocument/2006/relationships" r:embed="rId1"/>
          <a:stretch>
            <a:fillRect/>
          </a:stretch>
        </p:blipFill>
        <p:spPr>
          <a:xfrm>
            <a:off x="4731823" y="1212138"/>
            <a:ext cx="3935927" cy="3033944"/>
          </a:xfrm>
          <a:prstGeom prst="rect"/>
        </p:spPr>
      </p:pic>
      <p:pic>
        <p:nvPicPr>
          <p:cNvPr id="2097164" name="Picture 6"/>
          <p:cNvPicPr>
            <a:picLocks noChangeAspect="1"/>
          </p:cNvPicPr>
          <p:nvPr/>
        </p:nvPicPr>
        <p:blipFill>
          <a:blip xmlns:r="http://schemas.openxmlformats.org/officeDocument/2006/relationships" r:embed="rId2"/>
          <a:stretch>
            <a:fillRect/>
          </a:stretch>
        </p:blipFill>
        <p:spPr>
          <a:xfrm>
            <a:off x="182630" y="1212138"/>
            <a:ext cx="4009267" cy="2975327"/>
          </a:xfrm>
          <a:prstGeom prst="rec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58" name="Shape 1633"/>
        <p:cNvGrpSpPr/>
        <p:nvPr/>
      </p:nvGrpSpPr>
      <p:grpSpPr>
        <a:xfrm>
          <a:off x="0" y="0"/>
          <a:ext cx="0" cy="0"/>
          <a:chOff x="0" y="0"/>
          <a:chExt cx="0" cy="0"/>
        </a:xfrm>
      </p:grpSpPr>
      <p:grpSp>
        <p:nvGrpSpPr>
          <p:cNvPr id="59" name="Google Shape;1637;p42"/>
          <p:cNvGrpSpPr/>
          <p:nvPr/>
        </p:nvGrpSpPr>
        <p:grpSpPr>
          <a:xfrm rot="21181319">
            <a:off x="1788916" y="-63055"/>
            <a:ext cx="5093201" cy="1185955"/>
            <a:chOff x="17266" y="309470"/>
            <a:chExt cx="5093201" cy="3508941"/>
          </a:xfrm>
        </p:grpSpPr>
        <p:sp>
          <p:nvSpPr>
            <p:cNvPr id="1048886" name="Google Shape;1638;p42"/>
            <p:cNvSpPr/>
            <p:nvPr/>
          </p:nvSpPr>
          <p:spPr>
            <a:xfrm rot="608713">
              <a:off x="220722" y="700888"/>
              <a:ext cx="4686289" cy="2726105"/>
            </a:xfrm>
            <a:custGeom>
              <a:avLst/>
              <a:ahLst/>
              <a:rect l="l" t="t" r="r" b="b"/>
              <a:pathLst>
                <a:path w="54621" h="40685" extrusionOk="0">
                  <a:moveTo>
                    <a:pt x="54620" y="31938"/>
                  </a:moveTo>
                  <a:lnTo>
                    <a:pt x="5619" y="40684"/>
                  </a:lnTo>
                  <a:lnTo>
                    <a:pt x="0" y="9093"/>
                  </a:lnTo>
                  <a:lnTo>
                    <a:pt x="49205" y="0"/>
                  </a:lnTo>
                  <a:close/>
                </a:path>
              </a:pathLst>
            </a:custGeom>
            <a:solidFill>
              <a:schemeClr val="lt1"/>
            </a:solidFill>
            <a:ln>
              <a:noFill/>
            </a:ln>
            <a:effectLst>
              <a:outerShdw algn="bl" blurRad="200025" dir="3180000" dist="57150" rotWithShape="0">
                <a:srgbClr val="000000">
                  <a:alpha val="25000"/>
                </a:srgbClr>
              </a:outerShdw>
            </a:effectLst>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87" name="Google Shape;1639;p42"/>
            <p:cNvSpPr/>
            <p:nvPr/>
          </p:nvSpPr>
          <p:spPr>
            <a:xfrm rot="-3931439">
              <a:off x="204222" y="757956"/>
              <a:ext cx="865600" cy="619756"/>
            </a:xfrm>
            <a:custGeom>
              <a:avLst/>
              <a:ahLst/>
              <a:rect l="l" t="t" r="r" b="b"/>
              <a:pathLst>
                <a:path w="16839" h="12057" extrusionOk="0">
                  <a:moveTo>
                    <a:pt x="2351" y="0"/>
                  </a:moveTo>
                  <a:cubicBezTo>
                    <a:pt x="2085" y="327"/>
                    <a:pt x="1860" y="695"/>
                    <a:pt x="1676" y="1083"/>
                  </a:cubicBezTo>
                  <a:cubicBezTo>
                    <a:pt x="1309" y="1839"/>
                    <a:pt x="1186" y="2840"/>
                    <a:pt x="1043" y="3167"/>
                  </a:cubicBezTo>
                  <a:cubicBezTo>
                    <a:pt x="880" y="3474"/>
                    <a:pt x="839" y="3678"/>
                    <a:pt x="634" y="4066"/>
                  </a:cubicBezTo>
                  <a:cubicBezTo>
                    <a:pt x="450" y="4475"/>
                    <a:pt x="307" y="4761"/>
                    <a:pt x="185" y="5006"/>
                  </a:cubicBezTo>
                  <a:cubicBezTo>
                    <a:pt x="103" y="5231"/>
                    <a:pt x="42" y="5476"/>
                    <a:pt x="1" y="5722"/>
                  </a:cubicBezTo>
                  <a:cubicBezTo>
                    <a:pt x="1" y="5722"/>
                    <a:pt x="6867" y="8868"/>
                    <a:pt x="8644" y="9624"/>
                  </a:cubicBezTo>
                  <a:cubicBezTo>
                    <a:pt x="9482" y="9992"/>
                    <a:pt x="10177" y="10360"/>
                    <a:pt x="11056" y="10687"/>
                  </a:cubicBezTo>
                  <a:cubicBezTo>
                    <a:pt x="11934" y="11034"/>
                    <a:pt x="13937" y="12056"/>
                    <a:pt x="13937" y="12056"/>
                  </a:cubicBezTo>
                  <a:lnTo>
                    <a:pt x="14427" y="11034"/>
                  </a:lnTo>
                  <a:cubicBezTo>
                    <a:pt x="14427" y="11034"/>
                    <a:pt x="14713" y="10340"/>
                    <a:pt x="14775" y="10197"/>
                  </a:cubicBezTo>
                  <a:cubicBezTo>
                    <a:pt x="14856" y="10054"/>
                    <a:pt x="15245" y="9972"/>
                    <a:pt x="15347" y="9768"/>
                  </a:cubicBezTo>
                  <a:cubicBezTo>
                    <a:pt x="15551" y="9400"/>
                    <a:pt x="15735" y="9032"/>
                    <a:pt x="15899" y="8644"/>
                  </a:cubicBezTo>
                  <a:cubicBezTo>
                    <a:pt x="16021" y="8317"/>
                    <a:pt x="16164" y="7990"/>
                    <a:pt x="16328" y="7663"/>
                  </a:cubicBezTo>
                  <a:cubicBezTo>
                    <a:pt x="16450" y="7377"/>
                    <a:pt x="16614" y="6825"/>
                    <a:pt x="16696" y="6641"/>
                  </a:cubicBezTo>
                  <a:cubicBezTo>
                    <a:pt x="16798" y="6457"/>
                    <a:pt x="16839" y="6314"/>
                    <a:pt x="16839" y="6314"/>
                  </a:cubicBezTo>
                  <a:cubicBezTo>
                    <a:pt x="12568" y="4516"/>
                    <a:pt x="9727" y="3331"/>
                    <a:pt x="8358" y="2697"/>
                  </a:cubicBezTo>
                  <a:cubicBezTo>
                    <a:pt x="6703" y="1941"/>
                    <a:pt x="8052" y="2595"/>
                    <a:pt x="6622" y="1921"/>
                  </a:cubicBezTo>
                  <a:cubicBezTo>
                    <a:pt x="5028" y="1185"/>
                    <a:pt x="2351" y="0"/>
                    <a:pt x="2351" y="0"/>
                  </a:cubicBezTo>
                  <a:close/>
                </a:path>
              </a:pathLst>
            </a:custGeom>
            <a:solidFill>
              <a:srgbClr val="ECBD69">
                <a:alpha val="72630"/>
              </a:srgb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8888" name="Google Shape;1641;p42"/>
          <p:cNvSpPr txBox="1">
            <a:spLocks noGrp="1"/>
          </p:cNvSpPr>
          <p:nvPr>
            <p:ph type="title"/>
          </p:nvPr>
        </p:nvSpPr>
        <p:spPr>
          <a:xfrm>
            <a:off x="3118862" y="248504"/>
            <a:ext cx="2906275" cy="562835"/>
          </a:xfrm>
          <a:prstGeom prst="rect"/>
        </p:spPr>
        <p:txBody>
          <a:bodyPr anchor="t" anchorCtr="0" bIns="91425" lIns="91425" rIns="91425" spcFirstLastPara="1" tIns="91425" wrap="square">
            <a:noAutofit/>
          </a:bodyPr>
          <a:p>
            <a:pPr algn="l" indent="0" lvl="0" marL="0" rtl="0">
              <a:spcBef>
                <a:spcPts val="0"/>
              </a:spcBef>
              <a:spcAft>
                <a:spcPts val="0"/>
              </a:spcAft>
              <a:buNone/>
            </a:pPr>
            <a:r>
              <a:rPr dirty="0" lang="en-US" err="1"/>
              <a:t>Struktur</a:t>
            </a:r>
            <a:r>
              <a:rPr dirty="0" lang="en-US"/>
              <a:t> Menu</a:t>
            </a:r>
            <a:endParaRPr dirty="0"/>
          </a:p>
        </p:txBody>
      </p:sp>
      <p:pic>
        <p:nvPicPr>
          <p:cNvPr id="2097166" name="Picture 4"/>
          <p:cNvPicPr>
            <a:picLocks noChangeAspect="1"/>
          </p:cNvPicPr>
          <p:nvPr/>
        </p:nvPicPr>
        <p:blipFill>
          <a:blip xmlns:r="http://schemas.openxmlformats.org/officeDocument/2006/relationships" r:embed="rId1"/>
          <a:stretch>
            <a:fillRect/>
          </a:stretch>
        </p:blipFill>
        <p:spPr>
          <a:xfrm>
            <a:off x="1021260" y="1119361"/>
            <a:ext cx="7101478" cy="3261244"/>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5" name="Shape 10258"/>
        <p:cNvGrpSpPr/>
        <p:nvPr/>
      </p:nvGrpSpPr>
      <p:grpSpPr>
        <a:xfrm>
          <a:off x="0" y="0"/>
          <a:ext cx="0" cy="0"/>
          <a:chOff x="0" y="0"/>
          <a:chExt cx="0" cy="0"/>
        </a:xfrm>
      </p:grpSpPr>
      <p:pic>
        <p:nvPicPr>
          <p:cNvPr id="2097167" name="Google Shape;10259;p86">
            <a:hlinkClick r:id="rId1"/>
          </p:cNvPr>
          <p:cNvPicPr preferRelativeResize="0">
            <a:picLocks/>
          </p:cNvPicPr>
          <p:nvPr/>
        </p:nvPicPr>
        <p:blipFill>
          <a:blip xmlns:r="http://schemas.openxmlformats.org/officeDocument/2006/relationships" r:embed="rId2">
            <a:alphaModFix/>
          </a:blip>
          <a:stretch>
            <a:fillRect/>
          </a:stretch>
        </p:blipFill>
        <p:spPr>
          <a:xfrm>
            <a:off x="6902126" y="4113800"/>
            <a:ext cx="2241874" cy="897350"/>
          </a:xfrm>
          <a:prstGeom prst="rect"/>
          <a:noFill/>
          <a:ln>
            <a:noFill/>
          </a:ln>
        </p:spPr>
      </p:pic>
      <p:grpSp>
        <p:nvGrpSpPr>
          <p:cNvPr id="66" name="Google Shape;10247;p85"/>
          <p:cNvGrpSpPr/>
          <p:nvPr/>
        </p:nvGrpSpPr>
        <p:grpSpPr>
          <a:xfrm>
            <a:off x="6514485" y="4368644"/>
            <a:ext cx="387641" cy="387661"/>
            <a:chOff x="864491" y="1723250"/>
            <a:chExt cx="397866" cy="397887"/>
          </a:xfrm>
        </p:grpSpPr>
        <p:sp>
          <p:nvSpPr>
            <p:cNvPr id="1048893" name="Google Shape;10248;p85"/>
            <p:cNvSpPr/>
            <p:nvPr/>
          </p:nvSpPr>
          <p:spPr>
            <a:xfrm>
              <a:off x="935197" y="1793977"/>
              <a:ext cx="256451" cy="256430"/>
            </a:xfrm>
            <a:custGeom>
              <a:avLst/>
              <a:ah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94" name="Google Shape;10249;p85"/>
            <p:cNvSpPr/>
            <p:nvPr/>
          </p:nvSpPr>
          <p:spPr>
            <a:xfrm>
              <a:off x="1005109" y="1863910"/>
              <a:ext cx="116622" cy="116559"/>
            </a:xfrm>
            <a:custGeom>
              <a:avLst/>
              <a:ah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95" name="Google Shape;10250;p85"/>
            <p:cNvSpPr/>
            <p:nvPr/>
          </p:nvSpPr>
          <p:spPr>
            <a:xfrm>
              <a:off x="864491" y="1723250"/>
              <a:ext cx="397866" cy="397887"/>
            </a:xfrm>
            <a:custGeom>
              <a:avLst/>
              <a:ah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8896" name="TextBox 7"/>
          <p:cNvSpPr txBox="1"/>
          <p:nvPr/>
        </p:nvSpPr>
        <p:spPr>
          <a:xfrm>
            <a:off x="5229225" y="4408581"/>
            <a:ext cx="4572000" cy="307777"/>
          </a:xfrm>
          <a:prstGeom prst="rect"/>
          <a:noFill/>
        </p:spPr>
        <p:txBody>
          <a:bodyPr wrap="square">
            <a:spAutoFit/>
          </a:bodyPr>
          <a:p>
            <a:r>
              <a:rPr dirty="0" lang="en-US" err="1"/>
              <a:t>permanaa.aaa</a:t>
            </a:r>
            <a:endParaRPr dirty="0" lang="id-ID"/>
          </a:p>
        </p:txBody>
      </p:sp>
      <p:sp>
        <p:nvSpPr>
          <p:cNvPr id="1048897" name="TextBox 10"/>
          <p:cNvSpPr txBox="1"/>
          <p:nvPr/>
        </p:nvSpPr>
        <p:spPr>
          <a:xfrm>
            <a:off x="471487" y="1402199"/>
            <a:ext cx="7691438" cy="1938992"/>
          </a:xfrm>
          <a:prstGeom prst="rect"/>
          <a:noFill/>
        </p:spPr>
        <p:txBody>
          <a:bodyPr wrap="square">
            <a:spAutoFit/>
          </a:bodyPr>
          <a:p>
            <a:r>
              <a:rPr dirty="0" sz="2000" lang="id-ID">
                <a:solidFill>
                  <a:schemeClr val="bg1"/>
                </a:solidFill>
                <a:latin typeface="Arial" panose="020B0604020202020204" pitchFamily="34" charset="0"/>
                <a:cs typeface="Arial" panose="020B0604020202020204" pitchFamily="34" charset="0"/>
              </a:rPr>
              <a:t>Sekian presentasi saya hari ini, jika ada kurangnya saya mohon maaf yang sebesar-besarnya. Semoga apa yang saya sampaikan berguna untuk diri saya sendiri dan banyak orang pada khususnya. Selamat siang dan terima kasih.</a:t>
            </a:r>
            <a:br>
              <a:rPr dirty="0" sz="2000" lang="id-ID">
                <a:solidFill>
                  <a:schemeClr val="bg1"/>
                </a:solidFill>
                <a:latin typeface="Arial" panose="020B0604020202020204" pitchFamily="34" charset="0"/>
                <a:cs typeface="Arial" panose="020B0604020202020204" pitchFamily="34" charset="0"/>
              </a:rPr>
            </a:br>
            <a:br>
              <a:rPr dirty="0" sz="2000" lang="id-ID"/>
            </a:br>
            <a:endParaRPr dirty="0" sz="2000" lang="id-ID"/>
          </a:p>
        </p:txBody>
      </p:sp>
    </p:spTree>
  </p:cSld>
  <p:clrMapOvr>
    <a:masterClrMapping/>
  </p:clrMapOvr>
</p:sld>
</file>

<file path=ppt/theme/theme1.xml><?xml version="1.0" encoding="utf-8"?>
<a:theme xmlns:a="http://schemas.openxmlformats.org/drawingml/2006/main" name="Vintage Academia Aesthetics School Center by Slidesgo">
  <a:themeElements>
    <a:clrScheme name="Simple Light">
      <a:dk1>
        <a:srgbClr val="212121"/>
      </a:dk1>
      <a:lt1>
        <a:srgbClr val="FFF2DB"/>
      </a:lt1>
      <a:dk2>
        <a:srgbClr val="ECBD69"/>
      </a:dk2>
      <a:lt2>
        <a:srgbClr val="D0B8D6"/>
      </a:lt2>
      <a:accent1>
        <a:srgbClr val="9FBBBB"/>
      </a:accent1>
      <a:accent2>
        <a:srgbClr val="563D29"/>
      </a:accent2>
      <a:accent3>
        <a:srgbClr val="D0E7DE"/>
      </a:accent3>
      <a:accent4>
        <a:srgbClr val="D9C6DE"/>
      </a:accent4>
      <a:accent5>
        <a:srgbClr val="FFFFFF"/>
      </a:accent5>
      <a:accent6>
        <a:srgbClr val="FBF5D1"/>
      </a:accent6>
      <a:hlink>
        <a:srgbClr val="21212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Agung Permana XII RPL I  Rekayasa Perangkat Lunak</dc:title>
  <dc:creator>ZZZ</dc:creator>
  <cp:lastModifiedBy>Zeyhan H</cp:lastModifiedBy>
  <dcterms:created xsi:type="dcterms:W3CDTF">2023-03-13T08:18:52Z</dcterms:created>
  <dcterms:modified xsi:type="dcterms:W3CDTF">2023-03-13T08:18:52Z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f9512dec43ff4a688735beb4f19e9212</vt:lpwstr>
  </property>
</Properties>
</file>